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417" r:id="rId5"/>
    <p:sldId id="383" r:id="rId6"/>
    <p:sldId id="414" r:id="rId7"/>
    <p:sldId id="259" r:id="rId8"/>
    <p:sldId id="263" r:id="rId9"/>
    <p:sldId id="260" r:id="rId10"/>
    <p:sldId id="261" r:id="rId11"/>
    <p:sldId id="264" r:id="rId12"/>
    <p:sldId id="418" r:id="rId13"/>
    <p:sldId id="262" r:id="rId14"/>
    <p:sldId id="41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983F02-C2BF-4CB9-912D-BC2BD65E3ABC}" v="42" dt="2019-05-14T00:37:22.2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32" y="18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an Grogan" userId="4f75a092a3d968bf" providerId="LiveId" clId="{F1E26755-3C97-3343-B2A9-E9CCF6544E9B}"/>
    <pc:docChg chg="modSld">
      <pc:chgData name="Sean Grogan" userId="4f75a092a3d968bf" providerId="LiveId" clId="{F1E26755-3C97-3343-B2A9-E9CCF6544E9B}" dt="2019-05-10T14:22:12.786" v="0" actId="20577"/>
      <pc:docMkLst>
        <pc:docMk/>
      </pc:docMkLst>
      <pc:sldChg chg="modNotesTx">
        <pc:chgData name="Sean Grogan" userId="4f75a092a3d968bf" providerId="LiveId" clId="{F1E26755-3C97-3343-B2A9-E9CCF6544E9B}" dt="2019-05-10T14:22:12.786" v="0" actId="20577"/>
        <pc:sldMkLst>
          <pc:docMk/>
          <pc:sldMk cId="3496025610" sldId="258"/>
        </pc:sldMkLst>
      </pc:sldChg>
    </pc:docChg>
  </pc:docChgLst>
  <pc:docChgLst>
    <pc:chgData name="Sean Grogan" userId="4f75a092a3d968bf" providerId="LiveId" clId="{6485861A-DD12-4FBE-BC4D-278E96E07B2C}"/>
    <pc:docChg chg="undo custSel addSld modSld">
      <pc:chgData name="Sean Grogan" userId="4f75a092a3d968bf" providerId="LiveId" clId="{6485861A-DD12-4FBE-BC4D-278E96E07B2C}" dt="2019-05-12T21:22:31.962" v="753" actId="20577"/>
      <pc:docMkLst>
        <pc:docMk/>
      </pc:docMkLst>
      <pc:sldChg chg="modSp">
        <pc:chgData name="Sean Grogan" userId="4f75a092a3d968bf" providerId="LiveId" clId="{6485861A-DD12-4FBE-BC4D-278E96E07B2C}" dt="2019-05-12T16:52:37.590" v="332" actId="20577"/>
        <pc:sldMkLst>
          <pc:docMk/>
          <pc:sldMk cId="2724740047" sldId="257"/>
        </pc:sldMkLst>
        <pc:spChg chg="mod">
          <ac:chgData name="Sean Grogan" userId="4f75a092a3d968bf" providerId="LiveId" clId="{6485861A-DD12-4FBE-BC4D-278E96E07B2C}" dt="2019-05-12T16:52:37.590" v="332" actId="20577"/>
          <ac:spMkLst>
            <pc:docMk/>
            <pc:sldMk cId="2724740047" sldId="257"/>
            <ac:spMk id="4" creationId="{67E2A649-BC78-4C25-8CA5-926F21387D85}"/>
          </ac:spMkLst>
        </pc:spChg>
      </pc:sldChg>
      <pc:sldChg chg="addSp modSp">
        <pc:chgData name="Sean Grogan" userId="4f75a092a3d968bf" providerId="LiveId" clId="{6485861A-DD12-4FBE-BC4D-278E96E07B2C}" dt="2019-05-12T18:09:42.098" v="338" actId="1076"/>
        <pc:sldMkLst>
          <pc:docMk/>
          <pc:sldMk cId="3496025610" sldId="258"/>
        </pc:sldMkLst>
        <pc:spChg chg="mod">
          <ac:chgData name="Sean Grogan" userId="4f75a092a3d968bf" providerId="LiveId" clId="{6485861A-DD12-4FBE-BC4D-278E96E07B2C}" dt="2019-05-08T14:04:40.859" v="1" actId="27636"/>
          <ac:spMkLst>
            <pc:docMk/>
            <pc:sldMk cId="3496025610" sldId="258"/>
            <ac:spMk id="3" creationId="{70EAA4F2-D4F2-4FF2-985C-C7BA18C31425}"/>
          </ac:spMkLst>
        </pc:spChg>
        <pc:picChg chg="add mod">
          <ac:chgData name="Sean Grogan" userId="4f75a092a3d968bf" providerId="LiveId" clId="{6485861A-DD12-4FBE-BC4D-278E96E07B2C}" dt="2019-05-12T18:09:42.098" v="338" actId="1076"/>
          <ac:picMkLst>
            <pc:docMk/>
            <pc:sldMk cId="3496025610" sldId="258"/>
            <ac:picMk id="7" creationId="{840FA399-D245-45D4-815F-49C6EE975610}"/>
          </ac:picMkLst>
        </pc:picChg>
      </pc:sldChg>
      <pc:sldChg chg="addSp modSp">
        <pc:chgData name="Sean Grogan" userId="4f75a092a3d968bf" providerId="LiveId" clId="{6485861A-DD12-4FBE-BC4D-278E96E07B2C}" dt="2019-05-12T20:34:38.969" v="672"/>
        <pc:sldMkLst>
          <pc:docMk/>
          <pc:sldMk cId="1993182141" sldId="259"/>
        </pc:sldMkLst>
        <pc:spChg chg="mod">
          <ac:chgData name="Sean Grogan" userId="4f75a092a3d968bf" providerId="LiveId" clId="{6485861A-DD12-4FBE-BC4D-278E96E07B2C}" dt="2019-05-12T20:34:38.969" v="672"/>
          <ac:spMkLst>
            <pc:docMk/>
            <pc:sldMk cId="1993182141" sldId="259"/>
            <ac:spMk id="8" creationId="{F84B0D89-B9CA-4ECF-BFD5-73E0A13899CA}"/>
          </ac:spMkLst>
        </pc:spChg>
        <pc:spChg chg="mod">
          <ac:chgData name="Sean Grogan" userId="4f75a092a3d968bf" providerId="LiveId" clId="{6485861A-DD12-4FBE-BC4D-278E96E07B2C}" dt="2019-05-08T14:13:09.208" v="22" actId="20577"/>
          <ac:spMkLst>
            <pc:docMk/>
            <pc:sldMk cId="1993182141" sldId="259"/>
            <ac:spMk id="9" creationId="{D47DCA87-CFB8-4768-A7A2-EBD2D866BF9C}"/>
          </ac:spMkLst>
        </pc:spChg>
        <pc:picChg chg="add mod">
          <ac:chgData name="Sean Grogan" userId="4f75a092a3d968bf" providerId="LiveId" clId="{6485861A-DD12-4FBE-BC4D-278E96E07B2C}" dt="2019-05-10T14:56:31.460" v="119" actId="1076"/>
          <ac:picMkLst>
            <pc:docMk/>
            <pc:sldMk cId="1993182141" sldId="259"/>
            <ac:picMk id="3" creationId="{7B8F4FA5-D3A1-4755-9973-F34C078FC13A}"/>
          </ac:picMkLst>
        </pc:picChg>
      </pc:sldChg>
      <pc:sldChg chg="addSp modSp">
        <pc:chgData name="Sean Grogan" userId="4f75a092a3d968bf" providerId="LiveId" clId="{6485861A-DD12-4FBE-BC4D-278E96E07B2C}" dt="2019-05-12T21:22:31.962" v="753" actId="20577"/>
        <pc:sldMkLst>
          <pc:docMk/>
          <pc:sldMk cId="229404779" sldId="260"/>
        </pc:sldMkLst>
        <pc:spChg chg="mod">
          <ac:chgData name="Sean Grogan" userId="4f75a092a3d968bf" providerId="LiveId" clId="{6485861A-DD12-4FBE-BC4D-278E96E07B2C}" dt="2019-05-12T21:22:31.962" v="753" actId="20577"/>
          <ac:spMkLst>
            <pc:docMk/>
            <pc:sldMk cId="229404779" sldId="260"/>
            <ac:spMk id="3" creationId="{2CE307CD-39AD-4A90-8F12-8A6E5A288FDF}"/>
          </ac:spMkLst>
        </pc:spChg>
        <pc:spChg chg="add mod">
          <ac:chgData name="Sean Grogan" userId="4f75a092a3d968bf" providerId="LiveId" clId="{6485861A-DD12-4FBE-BC4D-278E96E07B2C}" dt="2019-05-12T21:22:06.669" v="745" actId="164"/>
          <ac:spMkLst>
            <pc:docMk/>
            <pc:sldMk cId="229404779" sldId="260"/>
            <ac:spMk id="6" creationId="{40B94752-085D-473F-81DF-A3B88C2F4B8F}"/>
          </ac:spMkLst>
        </pc:spChg>
        <pc:grpChg chg="add mod">
          <ac:chgData name="Sean Grogan" userId="4f75a092a3d968bf" providerId="LiveId" clId="{6485861A-DD12-4FBE-BC4D-278E96E07B2C}" dt="2019-05-12T21:22:18.914" v="747" actId="1076"/>
          <ac:grpSpMkLst>
            <pc:docMk/>
            <pc:sldMk cId="229404779" sldId="260"/>
            <ac:grpSpMk id="7" creationId="{4E70D6B3-6AEA-4653-9FAE-2C0F68235AFD}"/>
          </ac:grpSpMkLst>
        </pc:grpChg>
        <pc:picChg chg="add mod">
          <ac:chgData name="Sean Grogan" userId="4f75a092a3d968bf" providerId="LiveId" clId="{6485861A-DD12-4FBE-BC4D-278E96E07B2C}" dt="2019-05-12T21:22:06.669" v="745" actId="164"/>
          <ac:picMkLst>
            <pc:docMk/>
            <pc:sldMk cId="229404779" sldId="260"/>
            <ac:picMk id="1026" creationId="{879EBB9E-6BEB-413C-B2AB-CC163FE39BB0}"/>
          </ac:picMkLst>
        </pc:picChg>
      </pc:sldChg>
      <pc:sldChg chg="modSp">
        <pc:chgData name="Sean Grogan" userId="4f75a092a3d968bf" providerId="LiveId" clId="{6485861A-DD12-4FBE-BC4D-278E96E07B2C}" dt="2019-05-10T15:21:39.541" v="168" actId="14100"/>
        <pc:sldMkLst>
          <pc:docMk/>
          <pc:sldMk cId="2838212827" sldId="261"/>
        </pc:sldMkLst>
        <pc:spChg chg="mod">
          <ac:chgData name="Sean Grogan" userId="4f75a092a3d968bf" providerId="LiveId" clId="{6485861A-DD12-4FBE-BC4D-278E96E07B2C}" dt="2019-05-08T14:28:04.734" v="24" actId="6549"/>
          <ac:spMkLst>
            <pc:docMk/>
            <pc:sldMk cId="2838212827" sldId="261"/>
            <ac:spMk id="3" creationId="{E80994E6-9B37-47EB-A04C-AFBC5C7DFF98}"/>
          </ac:spMkLst>
        </pc:spChg>
        <pc:grpChg chg="mod">
          <ac:chgData name="Sean Grogan" userId="4f75a092a3d968bf" providerId="LiveId" clId="{6485861A-DD12-4FBE-BC4D-278E96E07B2C}" dt="2019-05-10T15:21:33.868" v="167" actId="14100"/>
          <ac:grpSpMkLst>
            <pc:docMk/>
            <pc:sldMk cId="2838212827" sldId="261"/>
            <ac:grpSpMk id="11" creationId="{41870D48-5D09-4A73-8869-4AF4DADE2B41}"/>
          </ac:grpSpMkLst>
        </pc:grpChg>
        <pc:picChg chg="mod">
          <ac:chgData name="Sean Grogan" userId="4f75a092a3d968bf" providerId="LiveId" clId="{6485861A-DD12-4FBE-BC4D-278E96E07B2C}" dt="2019-05-10T15:21:39.541" v="168" actId="14100"/>
          <ac:picMkLst>
            <pc:docMk/>
            <pc:sldMk cId="2838212827" sldId="261"/>
            <ac:picMk id="17" creationId="{C73A56EA-9F71-4FF6-B8A7-5753EB16B2FA}"/>
          </ac:picMkLst>
        </pc:picChg>
      </pc:sldChg>
      <pc:sldChg chg="modSp">
        <pc:chgData name="Sean Grogan" userId="4f75a092a3d968bf" providerId="LiveId" clId="{6485861A-DD12-4FBE-BC4D-278E96E07B2C}" dt="2019-05-10T15:26:42.449" v="194" actId="313"/>
        <pc:sldMkLst>
          <pc:docMk/>
          <pc:sldMk cId="1824157839" sldId="262"/>
        </pc:sldMkLst>
        <pc:spChg chg="mod">
          <ac:chgData name="Sean Grogan" userId="4f75a092a3d968bf" providerId="LiveId" clId="{6485861A-DD12-4FBE-BC4D-278E96E07B2C}" dt="2019-05-10T15:26:42.449" v="194" actId="313"/>
          <ac:spMkLst>
            <pc:docMk/>
            <pc:sldMk cId="1824157839" sldId="262"/>
            <ac:spMk id="3" creationId="{5424A7F4-EFCE-4596-AB8E-1522CFEA33A5}"/>
          </ac:spMkLst>
        </pc:spChg>
      </pc:sldChg>
      <pc:sldChg chg="modSp">
        <pc:chgData name="Sean Grogan" userId="4f75a092a3d968bf" providerId="LiveId" clId="{6485861A-DD12-4FBE-BC4D-278E96E07B2C}" dt="2019-05-10T15:19:50.706" v="152" actId="6549"/>
        <pc:sldMkLst>
          <pc:docMk/>
          <pc:sldMk cId="1656937660" sldId="263"/>
        </pc:sldMkLst>
        <pc:spChg chg="mod">
          <ac:chgData name="Sean Grogan" userId="4f75a092a3d968bf" providerId="LiveId" clId="{6485861A-DD12-4FBE-BC4D-278E96E07B2C}" dt="2019-05-10T15:19:50.706" v="152" actId="6549"/>
          <ac:spMkLst>
            <pc:docMk/>
            <pc:sldMk cId="1656937660" sldId="263"/>
            <ac:spMk id="10" creationId="{65BBC3BE-D124-42D5-92A6-2F2C623EA92A}"/>
          </ac:spMkLst>
        </pc:spChg>
      </pc:sldChg>
      <pc:sldChg chg="addSp delSp modSp">
        <pc:chgData name="Sean Grogan" userId="4f75a092a3d968bf" providerId="LiveId" clId="{6485861A-DD12-4FBE-BC4D-278E96E07B2C}" dt="2019-05-12T21:10:11.955" v="716" actId="478"/>
        <pc:sldMkLst>
          <pc:docMk/>
          <pc:sldMk cId="1104526203" sldId="264"/>
        </pc:sldMkLst>
        <pc:picChg chg="add del mod">
          <ac:chgData name="Sean Grogan" userId="4f75a092a3d968bf" providerId="LiveId" clId="{6485861A-DD12-4FBE-BC4D-278E96E07B2C}" dt="2019-05-12T21:10:11.955" v="716" actId="478"/>
          <ac:picMkLst>
            <pc:docMk/>
            <pc:sldMk cId="1104526203" sldId="264"/>
            <ac:picMk id="7" creationId="{484FEB7D-FDAA-40E8-85E7-670555FC3D92}"/>
          </ac:picMkLst>
        </pc:picChg>
        <pc:picChg chg="add mod">
          <ac:chgData name="Sean Grogan" userId="4f75a092a3d968bf" providerId="LiveId" clId="{6485861A-DD12-4FBE-BC4D-278E96E07B2C}" dt="2019-05-10T17:15:50.579" v="248" actId="1076"/>
          <ac:picMkLst>
            <pc:docMk/>
            <pc:sldMk cId="1104526203" sldId="264"/>
            <ac:picMk id="9" creationId="{091D2B89-AF93-4AE8-907F-E9969D3BD956}"/>
          </ac:picMkLst>
        </pc:picChg>
      </pc:sldChg>
      <pc:sldChg chg="modSp add">
        <pc:chgData name="Sean Grogan" userId="4f75a092a3d968bf" providerId="LiveId" clId="{6485861A-DD12-4FBE-BC4D-278E96E07B2C}" dt="2019-05-12T20:24:29.140" v="656" actId="20577"/>
        <pc:sldMkLst>
          <pc:docMk/>
          <pc:sldMk cId="2990467689" sldId="383"/>
        </pc:sldMkLst>
        <pc:spChg chg="mod">
          <ac:chgData name="Sean Grogan" userId="4f75a092a3d968bf" providerId="LiveId" clId="{6485861A-DD12-4FBE-BC4D-278E96E07B2C}" dt="2019-05-12T20:24:29.140" v="656" actId="20577"/>
          <ac:spMkLst>
            <pc:docMk/>
            <pc:sldMk cId="2990467689" sldId="383"/>
            <ac:spMk id="2" creationId="{7CB14F49-DC5F-42EE-AC92-10F6AD72469E}"/>
          </ac:spMkLst>
        </pc:spChg>
        <pc:graphicFrameChg chg="modGraphic">
          <ac:chgData name="Sean Grogan" userId="4f75a092a3d968bf" providerId="LiveId" clId="{6485861A-DD12-4FBE-BC4D-278E96E07B2C}" dt="2019-05-09T16:46:52.101" v="85" actId="14734"/>
          <ac:graphicFrameMkLst>
            <pc:docMk/>
            <pc:sldMk cId="2990467689" sldId="383"/>
            <ac:graphicFrameMk id="7" creationId="{8100BA4C-FB4B-4A46-8F7E-93A6B5539FD7}"/>
          </ac:graphicFrameMkLst>
        </pc:graphicFrameChg>
        <pc:graphicFrameChg chg="mod">
          <ac:chgData name="Sean Grogan" userId="4f75a092a3d968bf" providerId="LiveId" clId="{6485861A-DD12-4FBE-BC4D-278E96E07B2C}" dt="2019-05-09T16:48:22.657" v="104" actId="6549"/>
          <ac:graphicFrameMkLst>
            <pc:docMk/>
            <pc:sldMk cId="2990467689" sldId="383"/>
            <ac:graphicFrameMk id="8" creationId="{671FC78A-CC06-4A20-90B2-54EA134A8B08}"/>
          </ac:graphicFrameMkLst>
        </pc:graphicFrameChg>
        <pc:graphicFrameChg chg="modGraphic">
          <ac:chgData name="Sean Grogan" userId="4f75a092a3d968bf" providerId="LiveId" clId="{6485861A-DD12-4FBE-BC4D-278E96E07B2C}" dt="2019-05-09T16:47:11.909" v="87" actId="14734"/>
          <ac:graphicFrameMkLst>
            <pc:docMk/>
            <pc:sldMk cId="2990467689" sldId="383"/>
            <ac:graphicFrameMk id="9" creationId="{81F929DB-B702-46D8-A30D-DA312C5DF283}"/>
          </ac:graphicFrameMkLst>
        </pc:graphicFrameChg>
      </pc:sldChg>
      <pc:sldChg chg="addSp modSp add modAnim">
        <pc:chgData name="Sean Grogan" userId="4f75a092a3d968bf" providerId="LiveId" clId="{6485861A-DD12-4FBE-BC4D-278E96E07B2C}" dt="2019-05-12T20:24:35.884" v="657"/>
        <pc:sldMkLst>
          <pc:docMk/>
          <pc:sldMk cId="960979303" sldId="414"/>
        </pc:sldMkLst>
        <pc:spChg chg="mod">
          <ac:chgData name="Sean Grogan" userId="4f75a092a3d968bf" providerId="LiveId" clId="{6485861A-DD12-4FBE-BC4D-278E96E07B2C}" dt="2019-05-12T20:24:35.884" v="657"/>
          <ac:spMkLst>
            <pc:docMk/>
            <pc:sldMk cId="960979303" sldId="414"/>
            <ac:spMk id="2" creationId="{6CC7A5E6-CD81-4493-B944-0F895E335F97}"/>
          </ac:spMkLst>
        </pc:spChg>
        <pc:spChg chg="add mod">
          <ac:chgData name="Sean Grogan" userId="4f75a092a3d968bf" providerId="LiveId" clId="{6485861A-DD12-4FBE-BC4D-278E96E07B2C}" dt="2019-05-10T20:06:48.133" v="278" actId="1076"/>
          <ac:spMkLst>
            <pc:docMk/>
            <pc:sldMk cId="960979303" sldId="414"/>
            <ac:spMk id="4" creationId="{F0ACEF00-23CD-48B6-BC79-12E8A74CB43B}"/>
          </ac:spMkLst>
        </pc:spChg>
        <pc:spChg chg="add mod">
          <ac:chgData name="Sean Grogan" userId="4f75a092a3d968bf" providerId="LiveId" clId="{6485861A-DD12-4FBE-BC4D-278E96E07B2C}" dt="2019-05-10T20:06:56.180" v="280" actId="1076"/>
          <ac:spMkLst>
            <pc:docMk/>
            <pc:sldMk cId="960979303" sldId="414"/>
            <ac:spMk id="7" creationId="{061D3E10-42F0-4B16-A9E1-E7CEFAE0F18D}"/>
          </ac:spMkLst>
        </pc:spChg>
        <pc:spChg chg="add mod">
          <ac:chgData name="Sean Grogan" userId="4f75a092a3d968bf" providerId="LiveId" clId="{6485861A-DD12-4FBE-BC4D-278E96E07B2C}" dt="2019-05-10T20:07:01.892" v="282" actId="1076"/>
          <ac:spMkLst>
            <pc:docMk/>
            <pc:sldMk cId="960979303" sldId="414"/>
            <ac:spMk id="8" creationId="{6E0ACE43-22CC-47E7-87EC-249489A69F22}"/>
          </ac:spMkLst>
        </pc:spChg>
        <pc:spChg chg="add mod">
          <ac:chgData name="Sean Grogan" userId="4f75a092a3d968bf" providerId="LiveId" clId="{6485861A-DD12-4FBE-BC4D-278E96E07B2C}" dt="2019-05-10T20:07:13.356" v="285" actId="14100"/>
          <ac:spMkLst>
            <pc:docMk/>
            <pc:sldMk cId="960979303" sldId="414"/>
            <ac:spMk id="9" creationId="{F4D6FD31-E317-450E-9A12-E95DD4905D82}"/>
          </ac:spMkLst>
        </pc:spChg>
        <pc:spChg chg="add mod">
          <ac:chgData name="Sean Grogan" userId="4f75a092a3d968bf" providerId="LiveId" clId="{6485861A-DD12-4FBE-BC4D-278E96E07B2C}" dt="2019-05-10T20:07:22.349" v="288" actId="14100"/>
          <ac:spMkLst>
            <pc:docMk/>
            <pc:sldMk cId="960979303" sldId="414"/>
            <ac:spMk id="10" creationId="{0460CFA9-DEF7-4BE5-9D9D-5D6CA4328168}"/>
          </ac:spMkLst>
        </pc:spChg>
        <pc:spChg chg="add mod">
          <ac:chgData name="Sean Grogan" userId="4f75a092a3d968bf" providerId="LiveId" clId="{6485861A-DD12-4FBE-BC4D-278E96E07B2C}" dt="2019-05-10T20:07:32.476" v="291" actId="14100"/>
          <ac:spMkLst>
            <pc:docMk/>
            <pc:sldMk cId="960979303" sldId="414"/>
            <ac:spMk id="11" creationId="{276E7B81-287C-4E6B-BFFD-44EDA4C46A9B}"/>
          </ac:spMkLst>
        </pc:spChg>
        <pc:graphicFrameChg chg="mod modGraphic">
          <ac:chgData name="Sean Grogan" userId="4f75a092a3d968bf" providerId="LiveId" clId="{6485861A-DD12-4FBE-BC4D-278E96E07B2C}" dt="2019-05-12T17:22:52.718" v="334" actId="20577"/>
          <ac:graphicFrameMkLst>
            <pc:docMk/>
            <pc:sldMk cId="960979303" sldId="414"/>
            <ac:graphicFrameMk id="5" creationId="{7C56453B-1AB2-468C-B601-45D106BB4689}"/>
          </ac:graphicFrameMkLst>
        </pc:graphicFrameChg>
      </pc:sldChg>
      <pc:sldChg chg="addSp modSp add">
        <pc:chgData name="Sean Grogan" userId="4f75a092a3d968bf" providerId="LiveId" clId="{6485861A-DD12-4FBE-BC4D-278E96E07B2C}" dt="2019-05-10T15:53:16.271" v="240" actId="14100"/>
        <pc:sldMkLst>
          <pc:docMk/>
          <pc:sldMk cId="1271521420" sldId="415"/>
        </pc:sldMkLst>
        <pc:spChg chg="mod">
          <ac:chgData name="Sean Grogan" userId="4f75a092a3d968bf" providerId="LiveId" clId="{6485861A-DD12-4FBE-BC4D-278E96E07B2C}" dt="2019-05-10T15:51:51.383" v="225" actId="20577"/>
          <ac:spMkLst>
            <pc:docMk/>
            <pc:sldMk cId="1271521420" sldId="415"/>
            <ac:spMk id="2" creationId="{868AC2D2-C00D-4345-A872-FCEF34CF0EB9}"/>
          </ac:spMkLst>
        </pc:spChg>
        <pc:picChg chg="add mod">
          <ac:chgData name="Sean Grogan" userId="4f75a092a3d968bf" providerId="LiveId" clId="{6485861A-DD12-4FBE-BC4D-278E96E07B2C}" dt="2019-05-10T15:53:16.271" v="240" actId="14100"/>
          <ac:picMkLst>
            <pc:docMk/>
            <pc:sldMk cId="1271521420" sldId="415"/>
            <ac:picMk id="5" creationId="{D26ABFEB-BF26-401F-BBBB-B883F44C1921}"/>
          </ac:picMkLst>
        </pc:picChg>
      </pc:sldChg>
      <pc:sldChg chg="addSp delSp modSp add">
        <pc:chgData name="Sean Grogan" userId="4f75a092a3d968bf" providerId="LiveId" clId="{6485861A-DD12-4FBE-BC4D-278E96E07B2C}" dt="2019-05-12T18:27:44.717" v="647"/>
        <pc:sldMkLst>
          <pc:docMk/>
          <pc:sldMk cId="1121251623" sldId="417"/>
        </pc:sldMkLst>
        <pc:spChg chg="mod">
          <ac:chgData name="Sean Grogan" userId="4f75a092a3d968bf" providerId="LiveId" clId="{6485861A-DD12-4FBE-BC4D-278E96E07B2C}" dt="2019-05-12T18:27:44.717" v="647"/>
          <ac:spMkLst>
            <pc:docMk/>
            <pc:sldMk cId="1121251623" sldId="417"/>
            <ac:spMk id="2" creationId="{FA41CD1A-5D9C-48C7-A7CA-28917BF9DE14}"/>
          </ac:spMkLst>
        </pc:spChg>
        <pc:spChg chg="del">
          <ac:chgData name="Sean Grogan" userId="4f75a092a3d968bf" providerId="LiveId" clId="{6485861A-DD12-4FBE-BC4D-278E96E07B2C}" dt="2019-05-12T18:12:44.534" v="364"/>
          <ac:spMkLst>
            <pc:docMk/>
            <pc:sldMk cId="1121251623" sldId="417"/>
            <ac:spMk id="3" creationId="{013080B3-D937-4575-A72C-5BE494856BB5}"/>
          </ac:spMkLst>
        </pc:spChg>
        <pc:spChg chg="del">
          <ac:chgData name="Sean Grogan" userId="4f75a092a3d968bf" providerId="LiveId" clId="{6485861A-DD12-4FBE-BC4D-278E96E07B2C}" dt="2019-05-12T18:13:13.660" v="365"/>
          <ac:spMkLst>
            <pc:docMk/>
            <pc:sldMk cId="1121251623" sldId="417"/>
            <ac:spMk id="4" creationId="{217D47A0-A04D-4D6D-AF22-B96377B6AE0B}"/>
          </ac:spMkLst>
        </pc:spChg>
        <pc:spChg chg="add del mod">
          <ac:chgData name="Sean Grogan" userId="4f75a092a3d968bf" providerId="LiveId" clId="{6485861A-DD12-4FBE-BC4D-278E96E07B2C}" dt="2019-05-12T18:18:10.580" v="568"/>
          <ac:spMkLst>
            <pc:docMk/>
            <pc:sldMk cId="1121251623" sldId="417"/>
            <ac:spMk id="10" creationId="{31B9817C-6C59-4AD9-9F92-ED9839E2F8C5}"/>
          </ac:spMkLst>
        </pc:spChg>
        <pc:graphicFrameChg chg="add mod modGraphic">
          <ac:chgData name="Sean Grogan" userId="4f75a092a3d968bf" providerId="LiveId" clId="{6485861A-DD12-4FBE-BC4D-278E96E07B2C}" dt="2019-05-12T18:18:32.865" v="646" actId="1035"/>
          <ac:graphicFrameMkLst>
            <pc:docMk/>
            <pc:sldMk cId="1121251623" sldId="417"/>
            <ac:graphicFrameMk id="11" creationId="{23799468-3519-4008-9FFF-4B6A4C8735B2}"/>
          </ac:graphicFrameMkLst>
        </pc:graphicFrameChg>
        <pc:picChg chg="add mod">
          <ac:chgData name="Sean Grogan" userId="4f75a092a3d968bf" providerId="LiveId" clId="{6485861A-DD12-4FBE-BC4D-278E96E07B2C}" dt="2019-05-12T18:18:27.345" v="629" actId="1036"/>
          <ac:picMkLst>
            <pc:docMk/>
            <pc:sldMk cId="1121251623" sldId="417"/>
            <ac:picMk id="7" creationId="{94F6ED5D-7CA4-4317-A7FF-AA3D27BF0788}"/>
          </ac:picMkLst>
        </pc:picChg>
        <pc:picChg chg="add mod">
          <ac:chgData name="Sean Grogan" userId="4f75a092a3d968bf" providerId="LiveId" clId="{6485861A-DD12-4FBE-BC4D-278E96E07B2C}" dt="2019-05-12T18:18:27.345" v="629" actId="1036"/>
          <ac:picMkLst>
            <pc:docMk/>
            <pc:sldMk cId="1121251623" sldId="417"/>
            <ac:picMk id="9" creationId="{39D0F8C9-F709-4FE6-9897-5328E2424E93}"/>
          </ac:picMkLst>
        </pc:picChg>
      </pc:sldChg>
    </pc:docChg>
  </pc:docChgLst>
  <pc:docChgLst>
    <pc:chgData name="Sean Grogan" userId="4f75a092a3d968bf" providerId="LiveId" clId="{B28A7F7D-E75F-47EF-885C-E5A340A741DD}"/>
    <pc:docChg chg="custSel modSld">
      <pc:chgData name="Sean Grogan" userId="4f75a092a3d968bf" providerId="LiveId" clId="{B28A7F7D-E75F-47EF-885C-E5A340A741DD}" dt="2019-05-10T18:23:43.809" v="78" actId="14100"/>
      <pc:docMkLst>
        <pc:docMk/>
      </pc:docMkLst>
      <pc:sldChg chg="modSp">
        <pc:chgData name="Sean Grogan" userId="4f75a092a3d968bf" providerId="LiveId" clId="{B28A7F7D-E75F-47EF-885C-E5A340A741DD}" dt="2019-05-10T18:19:08.266" v="73" actId="14100"/>
        <pc:sldMkLst>
          <pc:docMk/>
          <pc:sldMk cId="1993182141" sldId="259"/>
        </pc:sldMkLst>
        <pc:spChg chg="mod">
          <ac:chgData name="Sean Grogan" userId="4f75a092a3d968bf" providerId="LiveId" clId="{B28A7F7D-E75F-47EF-885C-E5A340A741DD}" dt="2019-05-10T18:19:01.039" v="72" actId="6549"/>
          <ac:spMkLst>
            <pc:docMk/>
            <pc:sldMk cId="1993182141" sldId="259"/>
            <ac:spMk id="11" creationId="{F9C2E1CD-5244-4C2A-93DF-B3B9CE737D75}"/>
          </ac:spMkLst>
        </pc:spChg>
        <pc:picChg chg="mod">
          <ac:chgData name="Sean Grogan" userId="4f75a092a3d968bf" providerId="LiveId" clId="{B28A7F7D-E75F-47EF-885C-E5A340A741DD}" dt="2019-05-10T18:19:08.266" v="73" actId="14100"/>
          <ac:picMkLst>
            <pc:docMk/>
            <pc:sldMk cId="1993182141" sldId="259"/>
            <ac:picMk id="3" creationId="{7B8F4FA5-D3A1-4755-9973-F34C078FC13A}"/>
          </ac:picMkLst>
        </pc:picChg>
      </pc:sldChg>
      <pc:sldChg chg="modSp">
        <pc:chgData name="Sean Grogan" userId="4f75a092a3d968bf" providerId="LiveId" clId="{B28A7F7D-E75F-47EF-885C-E5A340A741DD}" dt="2019-05-08T14:53:47.928" v="22" actId="20577"/>
        <pc:sldMkLst>
          <pc:docMk/>
          <pc:sldMk cId="1824157839" sldId="262"/>
        </pc:sldMkLst>
        <pc:spChg chg="mod">
          <ac:chgData name="Sean Grogan" userId="4f75a092a3d968bf" providerId="LiveId" clId="{B28A7F7D-E75F-47EF-885C-E5A340A741DD}" dt="2019-05-08T14:53:47.928" v="22" actId="20577"/>
          <ac:spMkLst>
            <pc:docMk/>
            <pc:sldMk cId="1824157839" sldId="262"/>
            <ac:spMk id="2" creationId="{A3853E98-1BB6-4867-96E6-99A1A8F79121}"/>
          </ac:spMkLst>
        </pc:spChg>
      </pc:sldChg>
      <pc:sldChg chg="modSp">
        <pc:chgData name="Sean Grogan" userId="4f75a092a3d968bf" providerId="LiveId" clId="{B28A7F7D-E75F-47EF-885C-E5A340A741DD}" dt="2019-05-08T14:49:58.546" v="10" actId="6549"/>
        <pc:sldMkLst>
          <pc:docMk/>
          <pc:sldMk cId="1656937660" sldId="263"/>
        </pc:sldMkLst>
        <pc:spChg chg="mod">
          <ac:chgData name="Sean Grogan" userId="4f75a092a3d968bf" providerId="LiveId" clId="{B28A7F7D-E75F-47EF-885C-E5A340A741DD}" dt="2019-05-08T14:49:58.546" v="10" actId="6549"/>
          <ac:spMkLst>
            <pc:docMk/>
            <pc:sldMk cId="1656937660" sldId="263"/>
            <ac:spMk id="10" creationId="{65BBC3BE-D124-42D5-92A6-2F2C623EA92A}"/>
          </ac:spMkLst>
        </pc:spChg>
      </pc:sldChg>
      <pc:sldChg chg="delSp modSp">
        <pc:chgData name="Sean Grogan" userId="4f75a092a3d968bf" providerId="LiveId" clId="{B28A7F7D-E75F-47EF-885C-E5A340A741DD}" dt="2019-05-10T18:23:43.809" v="78" actId="14100"/>
        <pc:sldMkLst>
          <pc:docMk/>
          <pc:sldMk cId="1104526203" sldId="264"/>
        </pc:sldMkLst>
        <pc:picChg chg="mod">
          <ac:chgData name="Sean Grogan" userId="4f75a092a3d968bf" providerId="LiveId" clId="{B28A7F7D-E75F-47EF-885C-E5A340A741DD}" dt="2019-05-10T18:23:43.809" v="78" actId="14100"/>
          <ac:picMkLst>
            <pc:docMk/>
            <pc:sldMk cId="1104526203" sldId="264"/>
            <ac:picMk id="7" creationId="{484FEB7D-FDAA-40E8-85E7-670555FC3D92}"/>
          </ac:picMkLst>
        </pc:picChg>
        <pc:picChg chg="del">
          <ac:chgData name="Sean Grogan" userId="4f75a092a3d968bf" providerId="LiveId" clId="{B28A7F7D-E75F-47EF-885C-E5A340A741DD}" dt="2019-05-10T18:23:35.440" v="76" actId="478"/>
          <ac:picMkLst>
            <pc:docMk/>
            <pc:sldMk cId="1104526203" sldId="264"/>
            <ac:picMk id="9" creationId="{091D2B89-AF93-4AE8-907F-E9969D3BD956}"/>
          </ac:picMkLst>
        </pc:picChg>
      </pc:sldChg>
    </pc:docChg>
  </pc:docChgLst>
  <pc:docChgLst>
    <pc:chgData name="Sean Grogan" userId="4f75a092a3d968bf" providerId="LiveId" clId="{6D983F02-C2BF-4CB9-912D-BC2BD65E3ABC}"/>
    <pc:docChg chg="undo custSel addSld delSld modSld">
      <pc:chgData name="Sean Grogan" userId="4f75a092a3d968bf" providerId="LiveId" clId="{6D983F02-C2BF-4CB9-912D-BC2BD65E3ABC}" dt="2019-05-14T11:21:56.839" v="640" actId="20577"/>
      <pc:docMkLst>
        <pc:docMk/>
      </pc:docMkLst>
      <pc:sldChg chg="modSp">
        <pc:chgData name="Sean Grogan" userId="4f75a092a3d968bf" providerId="LiveId" clId="{6D983F02-C2BF-4CB9-912D-BC2BD65E3ABC}" dt="2019-05-13T01:32:40.705" v="31" actId="6549"/>
        <pc:sldMkLst>
          <pc:docMk/>
          <pc:sldMk cId="1993182141" sldId="259"/>
        </pc:sldMkLst>
        <pc:spChg chg="mod">
          <ac:chgData name="Sean Grogan" userId="4f75a092a3d968bf" providerId="LiveId" clId="{6D983F02-C2BF-4CB9-912D-BC2BD65E3ABC}" dt="2019-05-13T01:32:40.705" v="31" actId="6549"/>
          <ac:spMkLst>
            <pc:docMk/>
            <pc:sldMk cId="1993182141" sldId="259"/>
            <ac:spMk id="11" creationId="{F9C2E1CD-5244-4C2A-93DF-B3B9CE737D75}"/>
          </ac:spMkLst>
        </pc:spChg>
      </pc:sldChg>
      <pc:sldChg chg="modSp">
        <pc:chgData name="Sean Grogan" userId="4f75a092a3d968bf" providerId="LiveId" clId="{6D983F02-C2BF-4CB9-912D-BC2BD65E3ABC}" dt="2019-05-14T11:21:56.839" v="640" actId="20577"/>
        <pc:sldMkLst>
          <pc:docMk/>
          <pc:sldMk cId="229404779" sldId="260"/>
        </pc:sldMkLst>
        <pc:spChg chg="mod">
          <ac:chgData name="Sean Grogan" userId="4f75a092a3d968bf" providerId="LiveId" clId="{6D983F02-C2BF-4CB9-912D-BC2BD65E3ABC}" dt="2019-05-14T11:21:56.839" v="640" actId="20577"/>
          <ac:spMkLst>
            <pc:docMk/>
            <pc:sldMk cId="229404779" sldId="260"/>
            <ac:spMk id="3" creationId="{2CE307CD-39AD-4A90-8F12-8A6E5A288FDF}"/>
          </ac:spMkLst>
        </pc:spChg>
      </pc:sldChg>
      <pc:sldChg chg="modSp modNotesTx">
        <pc:chgData name="Sean Grogan" userId="4f75a092a3d968bf" providerId="LiveId" clId="{6D983F02-C2BF-4CB9-912D-BC2BD65E3ABC}" dt="2019-05-14T11:13:16.956" v="581" actId="20577"/>
        <pc:sldMkLst>
          <pc:docMk/>
          <pc:sldMk cId="1824157839" sldId="262"/>
        </pc:sldMkLst>
        <pc:spChg chg="mod">
          <ac:chgData name="Sean Grogan" userId="4f75a092a3d968bf" providerId="LiveId" clId="{6D983F02-C2BF-4CB9-912D-BC2BD65E3ABC}" dt="2019-05-14T11:13:16.956" v="581" actId="20577"/>
          <ac:spMkLst>
            <pc:docMk/>
            <pc:sldMk cId="1824157839" sldId="262"/>
            <ac:spMk id="2" creationId="{A3853E98-1BB6-4867-96E6-99A1A8F79121}"/>
          </ac:spMkLst>
        </pc:spChg>
        <pc:spChg chg="mod">
          <ac:chgData name="Sean Grogan" userId="4f75a092a3d968bf" providerId="LiveId" clId="{6D983F02-C2BF-4CB9-912D-BC2BD65E3ABC}" dt="2019-05-14T11:12:52.239" v="565" actId="6549"/>
          <ac:spMkLst>
            <pc:docMk/>
            <pc:sldMk cId="1824157839" sldId="262"/>
            <ac:spMk id="3" creationId="{5424A7F4-EFCE-4596-AB8E-1522CFEA33A5}"/>
          </ac:spMkLst>
        </pc:spChg>
      </pc:sldChg>
      <pc:sldChg chg="addSp delSp modSp">
        <pc:chgData name="Sean Grogan" userId="4f75a092a3d968bf" providerId="LiveId" clId="{6D983F02-C2BF-4CB9-912D-BC2BD65E3ABC}" dt="2019-05-14T00:05:59.357" v="103" actId="27309"/>
        <pc:sldMkLst>
          <pc:docMk/>
          <pc:sldMk cId="1104526203" sldId="264"/>
        </pc:sldMkLst>
        <pc:spChg chg="del mod">
          <ac:chgData name="Sean Grogan" userId="4f75a092a3d968bf" providerId="LiveId" clId="{6D983F02-C2BF-4CB9-912D-BC2BD65E3ABC}" dt="2019-05-14T00:04:09.057" v="77"/>
          <ac:spMkLst>
            <pc:docMk/>
            <pc:sldMk cId="1104526203" sldId="264"/>
            <ac:spMk id="3" creationId="{22E69478-EC6E-4773-B3B0-C5112F2E1231}"/>
          </ac:spMkLst>
        </pc:spChg>
        <pc:spChg chg="add del mod">
          <ac:chgData name="Sean Grogan" userId="4f75a092a3d968bf" providerId="LiveId" clId="{6D983F02-C2BF-4CB9-912D-BC2BD65E3ABC}" dt="2019-05-14T00:03:48.432" v="66"/>
          <ac:spMkLst>
            <pc:docMk/>
            <pc:sldMk cId="1104526203" sldId="264"/>
            <ac:spMk id="6" creationId="{8E09B2AD-8EA7-451C-9FDA-35D6E1349919}"/>
          </ac:spMkLst>
        </pc:spChg>
        <pc:spChg chg="add del mod">
          <ac:chgData name="Sean Grogan" userId="4f75a092a3d968bf" providerId="LiveId" clId="{6D983F02-C2BF-4CB9-912D-BC2BD65E3ABC}" dt="2019-05-14T00:04:12.561" v="80"/>
          <ac:spMkLst>
            <pc:docMk/>
            <pc:sldMk cId="1104526203" sldId="264"/>
            <ac:spMk id="12" creationId="{2BA02168-B037-47AC-BE80-AB724E48AA96}"/>
          </ac:spMkLst>
        </pc:spChg>
        <pc:spChg chg="add del mod">
          <ac:chgData name="Sean Grogan" userId="4f75a092a3d968bf" providerId="LiveId" clId="{6D983F02-C2BF-4CB9-912D-BC2BD65E3ABC}" dt="2019-05-14T00:05:06.449" v="89"/>
          <ac:spMkLst>
            <pc:docMk/>
            <pc:sldMk cId="1104526203" sldId="264"/>
            <ac:spMk id="19" creationId="{4AE19639-8702-4476-9C58-156A9E55FA46}"/>
          </ac:spMkLst>
        </pc:spChg>
        <pc:graphicFrameChg chg="add del modGraphic">
          <ac:chgData name="Sean Grogan" userId="4f75a092a3d968bf" providerId="LiveId" clId="{6D983F02-C2BF-4CB9-912D-BC2BD65E3ABC}" dt="2019-05-14T00:05:59.357" v="103" actId="27309"/>
          <ac:graphicFrameMkLst>
            <pc:docMk/>
            <pc:sldMk cId="1104526203" sldId="264"/>
            <ac:graphicFrameMk id="24" creationId="{7EE0FF58-4378-4FCD-9F75-712A4959F7FB}"/>
          </ac:graphicFrameMkLst>
        </pc:graphicFrameChg>
        <pc:picChg chg="add del mod">
          <ac:chgData name="Sean Grogan" userId="4f75a092a3d968bf" providerId="LiveId" clId="{6D983F02-C2BF-4CB9-912D-BC2BD65E3ABC}" dt="2019-05-14T00:04:05.056" v="76" actId="478"/>
          <ac:picMkLst>
            <pc:docMk/>
            <pc:sldMk cId="1104526203" sldId="264"/>
            <ac:picMk id="8" creationId="{B924E453-B79D-475E-9DEE-BDD97B14B96B}"/>
          </ac:picMkLst>
        </pc:picChg>
        <pc:picChg chg="add del mod">
          <ac:chgData name="Sean Grogan" userId="4f75a092a3d968bf" providerId="LiveId" clId="{6D983F02-C2BF-4CB9-912D-BC2BD65E3ABC}" dt="2019-05-14T00:04:01.325" v="73" actId="478"/>
          <ac:picMkLst>
            <pc:docMk/>
            <pc:sldMk cId="1104526203" sldId="264"/>
            <ac:picMk id="10" creationId="{56056E2E-AD10-4CEB-B642-9709F3C20606}"/>
          </ac:picMkLst>
        </pc:picChg>
        <pc:picChg chg="add mod">
          <ac:chgData name="Sean Grogan" userId="4f75a092a3d968bf" providerId="LiveId" clId="{6D983F02-C2BF-4CB9-912D-BC2BD65E3ABC}" dt="2019-05-14T00:04:10.215" v="79" actId="962"/>
          <ac:picMkLst>
            <pc:docMk/>
            <pc:sldMk cId="1104526203" sldId="264"/>
            <ac:picMk id="14" creationId="{C6C3DFC2-1534-47ED-BC66-401CD10C0DEB}"/>
          </ac:picMkLst>
        </pc:picChg>
        <pc:picChg chg="add del mod">
          <ac:chgData name="Sean Grogan" userId="4f75a092a3d968bf" providerId="LiveId" clId="{6D983F02-C2BF-4CB9-912D-BC2BD65E3ABC}" dt="2019-05-14T00:05:04.710" v="88" actId="478"/>
          <ac:picMkLst>
            <pc:docMk/>
            <pc:sldMk cId="1104526203" sldId="264"/>
            <ac:picMk id="16" creationId="{3B9E3C83-273A-45F9-AB2A-004E2BD52B7D}"/>
          </ac:picMkLst>
        </pc:picChg>
        <pc:picChg chg="add del mod">
          <ac:chgData name="Sean Grogan" userId="4f75a092a3d968bf" providerId="LiveId" clId="{6D983F02-C2BF-4CB9-912D-BC2BD65E3ABC}" dt="2019-05-14T00:05:04.136" v="87" actId="478"/>
          <ac:picMkLst>
            <pc:docMk/>
            <pc:sldMk cId="1104526203" sldId="264"/>
            <ac:picMk id="17" creationId="{3CB105C2-91BC-4BB5-B290-9F9AF5EADEF3}"/>
          </ac:picMkLst>
        </pc:picChg>
        <pc:picChg chg="add mod">
          <ac:chgData name="Sean Grogan" userId="4f75a092a3d968bf" providerId="LiveId" clId="{6D983F02-C2BF-4CB9-912D-BC2BD65E3ABC}" dt="2019-05-14T00:05:06.449" v="89"/>
          <ac:picMkLst>
            <pc:docMk/>
            <pc:sldMk cId="1104526203" sldId="264"/>
            <ac:picMk id="20" creationId="{920EB488-C954-4F15-8C4D-E9E38082431F}"/>
          </ac:picMkLst>
        </pc:picChg>
        <pc:picChg chg="add del mod">
          <ac:chgData name="Sean Grogan" userId="4f75a092a3d968bf" providerId="LiveId" clId="{6D983F02-C2BF-4CB9-912D-BC2BD65E3ABC}" dt="2019-05-14T00:05:25.097" v="95" actId="478"/>
          <ac:picMkLst>
            <pc:docMk/>
            <pc:sldMk cId="1104526203" sldId="264"/>
            <ac:picMk id="22" creationId="{8107C424-1C66-4985-866E-8737C7F33CFA}"/>
          </ac:picMkLst>
        </pc:picChg>
      </pc:sldChg>
      <pc:sldChg chg="modSp">
        <pc:chgData name="Sean Grogan" userId="4f75a092a3d968bf" providerId="LiveId" clId="{6D983F02-C2BF-4CB9-912D-BC2BD65E3ABC}" dt="2019-05-13T23:58:34.627" v="60" actId="6549"/>
        <pc:sldMkLst>
          <pc:docMk/>
          <pc:sldMk cId="2990467689" sldId="383"/>
        </pc:sldMkLst>
        <pc:graphicFrameChg chg="mod">
          <ac:chgData name="Sean Grogan" userId="4f75a092a3d968bf" providerId="LiveId" clId="{6D983F02-C2BF-4CB9-912D-BC2BD65E3ABC}" dt="2019-05-13T23:57:54.773" v="55" actId="114"/>
          <ac:graphicFrameMkLst>
            <pc:docMk/>
            <pc:sldMk cId="2990467689" sldId="383"/>
            <ac:graphicFrameMk id="7" creationId="{8100BA4C-FB4B-4A46-8F7E-93A6B5539FD7}"/>
          </ac:graphicFrameMkLst>
        </pc:graphicFrameChg>
        <pc:graphicFrameChg chg="mod">
          <ac:chgData name="Sean Grogan" userId="4f75a092a3d968bf" providerId="LiveId" clId="{6D983F02-C2BF-4CB9-912D-BC2BD65E3ABC}" dt="2019-05-13T23:57:10.906" v="50" actId="6549"/>
          <ac:graphicFrameMkLst>
            <pc:docMk/>
            <pc:sldMk cId="2990467689" sldId="383"/>
            <ac:graphicFrameMk id="8" creationId="{671FC78A-CC06-4A20-90B2-54EA134A8B08}"/>
          </ac:graphicFrameMkLst>
        </pc:graphicFrameChg>
        <pc:graphicFrameChg chg="mod modGraphic">
          <ac:chgData name="Sean Grogan" userId="4f75a092a3d968bf" providerId="LiveId" clId="{6D983F02-C2BF-4CB9-912D-BC2BD65E3ABC}" dt="2019-05-13T23:58:34.627" v="60" actId="6549"/>
          <ac:graphicFrameMkLst>
            <pc:docMk/>
            <pc:sldMk cId="2990467689" sldId="383"/>
            <ac:graphicFrameMk id="9" creationId="{81F929DB-B702-46D8-A30D-DA312C5DF283}"/>
          </ac:graphicFrameMkLst>
        </pc:graphicFrameChg>
      </pc:sldChg>
      <pc:sldChg chg="modSp">
        <pc:chgData name="Sean Grogan" userId="4f75a092a3d968bf" providerId="LiveId" clId="{6D983F02-C2BF-4CB9-912D-BC2BD65E3ABC}" dt="2019-05-14T00:00:01.738" v="64" actId="20577"/>
        <pc:sldMkLst>
          <pc:docMk/>
          <pc:sldMk cId="960979303" sldId="414"/>
        </pc:sldMkLst>
        <pc:graphicFrameChg chg="mod">
          <ac:chgData name="Sean Grogan" userId="4f75a092a3d968bf" providerId="LiveId" clId="{6D983F02-C2BF-4CB9-912D-BC2BD65E3ABC}" dt="2019-05-14T00:00:01.738" v="64" actId="20577"/>
          <ac:graphicFrameMkLst>
            <pc:docMk/>
            <pc:sldMk cId="960979303" sldId="414"/>
            <ac:graphicFrameMk id="6" creationId="{6909527B-FCF5-4DFE-B251-F3E3806A3015}"/>
          </ac:graphicFrameMkLst>
        </pc:graphicFrameChg>
      </pc:sldChg>
      <pc:sldChg chg="del">
        <pc:chgData name="Sean Grogan" userId="4f75a092a3d968bf" providerId="LiveId" clId="{6D983F02-C2BF-4CB9-912D-BC2BD65E3ABC}" dt="2019-05-14T00:06:03.097" v="104" actId="2696"/>
        <pc:sldMkLst>
          <pc:docMk/>
          <pc:sldMk cId="863344020" sldId="416"/>
        </pc:sldMkLst>
      </pc:sldChg>
      <pc:sldChg chg="addSp delSp modSp">
        <pc:chgData name="Sean Grogan" userId="4f75a092a3d968bf" providerId="LiveId" clId="{6D983F02-C2BF-4CB9-912D-BC2BD65E3ABC}" dt="2019-05-13T23:54:07.982" v="39" actId="1076"/>
        <pc:sldMkLst>
          <pc:docMk/>
          <pc:sldMk cId="1121251623" sldId="417"/>
        </pc:sldMkLst>
        <pc:graphicFrameChg chg="add mod">
          <ac:chgData name="Sean Grogan" userId="4f75a092a3d968bf" providerId="LiveId" clId="{6D983F02-C2BF-4CB9-912D-BC2BD65E3ABC}" dt="2019-05-13T23:54:07.982" v="39" actId="1076"/>
          <ac:graphicFrameMkLst>
            <pc:docMk/>
            <pc:sldMk cId="1121251623" sldId="417"/>
            <ac:graphicFrameMk id="8" creationId="{33EEBDCD-878B-4F51-89FF-16BAA9A791F8}"/>
          </ac:graphicFrameMkLst>
        </pc:graphicFrameChg>
        <pc:graphicFrameChg chg="del">
          <ac:chgData name="Sean Grogan" userId="4f75a092a3d968bf" providerId="LiveId" clId="{6D983F02-C2BF-4CB9-912D-BC2BD65E3ABC}" dt="2019-05-13T23:53:56.092" v="38" actId="478"/>
          <ac:graphicFrameMkLst>
            <pc:docMk/>
            <pc:sldMk cId="1121251623" sldId="417"/>
            <ac:graphicFrameMk id="11" creationId="{23799468-3519-4008-9FFF-4B6A4C8735B2}"/>
          </ac:graphicFrameMkLst>
        </pc:graphicFrameChg>
      </pc:sldChg>
      <pc:sldChg chg="addSp delSp modSp add">
        <pc:chgData name="Sean Grogan" userId="4f75a092a3d968bf" providerId="LiveId" clId="{6D983F02-C2BF-4CB9-912D-BC2BD65E3ABC}" dt="2019-05-14T00:05:33.317" v="100" actId="1038"/>
        <pc:sldMkLst>
          <pc:docMk/>
          <pc:sldMk cId="190825177" sldId="418"/>
        </pc:sldMkLst>
        <pc:spChg chg="add del mod">
          <ac:chgData name="Sean Grogan" userId="4f75a092a3d968bf" providerId="LiveId" clId="{6D983F02-C2BF-4CB9-912D-BC2BD65E3ABC}" dt="2019-05-14T00:05:30.569" v="98"/>
          <ac:spMkLst>
            <pc:docMk/>
            <pc:sldMk cId="190825177" sldId="418"/>
            <ac:spMk id="6" creationId="{16060F09-B63D-4D31-8344-F4CDF8EBE815}"/>
          </ac:spMkLst>
        </pc:spChg>
        <pc:picChg chg="add mod">
          <ac:chgData name="Sean Grogan" userId="4f75a092a3d968bf" providerId="LiveId" clId="{6D983F02-C2BF-4CB9-912D-BC2BD65E3ABC}" dt="2019-05-14T00:05:33.317" v="100" actId="1038"/>
          <ac:picMkLst>
            <pc:docMk/>
            <pc:sldMk cId="190825177" sldId="418"/>
            <ac:picMk id="10" creationId="{E940B0CC-EC96-45CD-AD0E-3AA8E21C0B7A}"/>
          </ac:picMkLst>
        </pc:picChg>
        <pc:picChg chg="del">
          <ac:chgData name="Sean Grogan" userId="4f75a092a3d968bf" providerId="LiveId" clId="{6D983F02-C2BF-4CB9-912D-BC2BD65E3ABC}" dt="2019-05-14T00:05:29.297" v="97" actId="478"/>
          <ac:picMkLst>
            <pc:docMk/>
            <pc:sldMk cId="190825177" sldId="418"/>
            <ac:picMk id="14" creationId="{C6C3DFC2-1534-47ED-BC66-401CD10C0DEB}"/>
          </ac:picMkLst>
        </pc:picChg>
        <pc:picChg chg="del">
          <ac:chgData name="Sean Grogan" userId="4f75a092a3d968bf" providerId="LiveId" clId="{6D983F02-C2BF-4CB9-912D-BC2BD65E3ABC}" dt="2019-05-14T00:05:28.144" v="96"/>
          <ac:picMkLst>
            <pc:docMk/>
            <pc:sldMk cId="190825177" sldId="418"/>
            <ac:picMk id="22" creationId="{8107C424-1C66-4985-866E-8737C7F33CFA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jpeg>
</file>

<file path=ppt/media/image17.jp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79B33-C085-4891-B4C1-24A583393D00}" type="datetimeFigureOut">
              <a:rPr lang="en-US" smtClean="0"/>
              <a:t>2019-05-13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7076A2-99D9-4DC6-9AA6-0B3A61C66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015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bsnews.com/news/twisters-with-up-to-200-mph-winds-roar-through-north-texas-killing-6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076A2-99D9-4DC6-9AA6-0B3A61C661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49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/>
                  <a:t>(8) And (9) are a linear combo of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𝑖𝑗𝑠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𝑖𝑠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𝑗𝑠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=0     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/>
                  <a:t>(8) And (9) are a linear combo of </a:t>
                </a:r>
                <a:r>
                  <a:rPr lang="en-US" i="0">
                    <a:latin typeface="Cambria Math" panose="02040503050406030204" pitchFamily="18" charset="0"/>
                  </a:rPr>
                  <a:t>∑</a:t>
                </a:r>
                <a:r>
                  <a:rPr lang="en-US" b="0" i="0">
                    <a:latin typeface="Cambria Math" panose="02040503050406030204" pitchFamily="18" charset="0"/>
                  </a:rPr>
                  <a:t>_(𝑖∈𝑉)▒∑_(𝑠∈𝑆)▒〖𝑥_𝑖𝑗𝑠 (𝑧_𝑖𝑠−𝑧_𝑗𝑠+𝑑_𝑗 ) 〗=0     ∀𝑗∈𝑊</a:t>
                </a:r>
                <a:endParaRPr lang="en-US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53960B-7FD1-45D0-A090-4796492955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953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https://www.cbsnews.com/news/twisters-with-up-to-200-mph-winds-roar-through-north-texas-killing-6/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076A2-99D9-4DC6-9AA6-0B3A61C661E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4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EF5: [-60, -57, -54], EF4: [-107, -45, 12] EF3: [-74, 7, 200] EF2 [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-17.3079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-75.7184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73.35125</a:t>
            </a:r>
            <a:r>
              <a:rPr lang="en-US" dirty="0"/>
              <a:t> ] EF1 [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37.40018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-90.1924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272.0009</a:t>
            </a:r>
            <a:r>
              <a:rPr lang="en-US" dirty="0"/>
              <a:t> ] EF0[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-4.32586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-84.2701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196.8784</a:t>
            </a:r>
            <a:r>
              <a:rPr lang="en-US" dirty="0"/>
              <a:t> 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076A2-99D9-4DC6-9AA6-0B3A61C661E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50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BA037-0521-4D2F-9B9F-3EDC472AD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18831"/>
            <a:ext cx="4114800" cy="365125"/>
          </a:xfrm>
        </p:spPr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CDECD-20D2-4F13-B856-FBD3391BE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9080" y="6413791"/>
            <a:ext cx="2743200" cy="365125"/>
          </a:xfrm>
        </p:spPr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Image 17" descr="constructionsite.jpg">
            <a:extLst>
              <a:ext uri="{FF2B5EF4-FFF2-40B4-BE49-F238E27FC236}">
                <a16:creationId xmlns:a16="http://schemas.microsoft.com/office/drawing/2014/main" id="{0E858E7E-7DFF-4886-BDB5-593C754D8C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8670479" y="2758324"/>
            <a:ext cx="3241801" cy="3519670"/>
          </a:xfrm>
          <a:prstGeom prst="rect">
            <a:avLst/>
          </a:prstGeom>
        </p:spPr>
      </p:pic>
      <p:pic>
        <p:nvPicPr>
          <p:cNvPr id="10" name="Image 14" descr="web_projet_power_gila.jpg">
            <a:extLst>
              <a:ext uri="{FF2B5EF4-FFF2-40B4-BE49-F238E27FC236}">
                <a16:creationId xmlns:a16="http://schemas.microsoft.com/office/drawing/2014/main" id="{B8EA0B9F-E533-45E5-AD3D-932A2EC7172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4736882" y="3675160"/>
            <a:ext cx="3780781" cy="2613836"/>
          </a:xfrm>
          <a:prstGeom prst="rect">
            <a:avLst/>
          </a:prstGeom>
        </p:spPr>
      </p:pic>
      <p:pic>
        <p:nvPicPr>
          <p:cNvPr id="11" name="Image 26" descr="img-plan-review-services.jpg">
            <a:extLst>
              <a:ext uri="{FF2B5EF4-FFF2-40B4-BE49-F238E27FC236}">
                <a16:creationId xmlns:a16="http://schemas.microsoft.com/office/drawing/2014/main" id="{05186148-6A9E-4BC3-B335-49A79F7F5D4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3048155" y="4385631"/>
            <a:ext cx="1535911" cy="1919888"/>
          </a:xfrm>
          <a:prstGeom prst="rect">
            <a:avLst/>
          </a:prstGeom>
        </p:spPr>
      </p:pic>
      <p:pic>
        <p:nvPicPr>
          <p:cNvPr id="12" name="Image 23" descr="Logo_modb.jpeg">
            <a:extLst>
              <a:ext uri="{FF2B5EF4-FFF2-40B4-BE49-F238E27FC236}">
                <a16:creationId xmlns:a16="http://schemas.microsoft.com/office/drawing/2014/main" id="{5C78E44E-3108-4AFE-BB84-F9167BE419D1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279720" y="4877648"/>
            <a:ext cx="2442284" cy="146537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E53289B-1372-4C3A-ADDF-F7FCABF5E731}"/>
              </a:ext>
            </a:extLst>
          </p:cNvPr>
          <p:cNvGrpSpPr/>
          <p:nvPr userDrawn="1"/>
        </p:nvGrpSpPr>
        <p:grpSpPr>
          <a:xfrm>
            <a:off x="152400" y="71558"/>
            <a:ext cx="11887200" cy="4572000"/>
            <a:chOff x="637371" y="-1780989"/>
            <a:chExt cx="8858250" cy="4583152"/>
          </a:xfrm>
        </p:grpSpPr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CC96BB8D-2342-4906-8FD0-D3FA91038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8778" y="-1780989"/>
              <a:ext cx="8709057" cy="4583152"/>
            </a:xfrm>
            <a:custGeom>
              <a:avLst/>
              <a:gdLst/>
              <a:ahLst/>
              <a:cxnLst>
                <a:cxn ang="0">
                  <a:pos x="0" y="2526"/>
                </a:cxn>
                <a:cxn ang="0">
                  <a:pos x="1" y="0"/>
                </a:cxn>
                <a:cxn ang="0">
                  <a:pos x="5466" y="0"/>
                </a:cxn>
                <a:cxn ang="0">
                  <a:pos x="5464" y="1785"/>
                </a:cxn>
                <a:cxn ang="0">
                  <a:pos x="0" y="2526"/>
                </a:cxn>
              </a:cxnLst>
              <a:rect l="0" t="0" r="r" b="b"/>
              <a:pathLst>
                <a:path w="5466" h="2592">
                  <a:moveTo>
                    <a:pt x="0" y="2526"/>
                  </a:moveTo>
                  <a:cubicBezTo>
                    <a:pt x="0" y="1263"/>
                    <a:pt x="1" y="0"/>
                    <a:pt x="1" y="0"/>
                  </a:cubicBezTo>
                  <a:lnTo>
                    <a:pt x="5466" y="0"/>
                  </a:lnTo>
                  <a:cubicBezTo>
                    <a:pt x="5466" y="0"/>
                    <a:pt x="5465" y="892"/>
                    <a:pt x="5464" y="1785"/>
                  </a:cubicBezTo>
                  <a:cubicBezTo>
                    <a:pt x="4819" y="2442"/>
                    <a:pt x="1837" y="2592"/>
                    <a:pt x="0" y="252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>
              <a:noFill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14" name="Freeform 34">
              <a:extLst>
                <a:ext uri="{FF2B5EF4-FFF2-40B4-BE49-F238E27FC236}">
                  <a16:creationId xmlns:a16="http://schemas.microsoft.com/office/drawing/2014/main" id="{E41C4D0B-9041-45F9-BCA3-FEE287A0C4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371" y="144688"/>
              <a:ext cx="8858250" cy="2381250"/>
            </a:xfrm>
            <a:custGeom>
              <a:avLst/>
              <a:gdLst/>
              <a:ahLst/>
              <a:cxnLst>
                <a:cxn ang="0">
                  <a:pos x="0" y="1500"/>
                </a:cxn>
                <a:cxn ang="0">
                  <a:pos x="72" y="1500"/>
                </a:cxn>
                <a:cxn ang="0">
                  <a:pos x="5544" y="102"/>
                </a:cxn>
                <a:cxn ang="0">
                  <a:pos x="5580" y="0"/>
                </a:cxn>
              </a:cxnLst>
              <a:rect l="0" t="0" r="r" b="b"/>
              <a:pathLst>
                <a:path w="5580" h="1500">
                  <a:moveTo>
                    <a:pt x="0" y="1500"/>
                  </a:moveTo>
                  <a:cubicBezTo>
                    <a:pt x="12" y="1499"/>
                    <a:pt x="12" y="1494"/>
                    <a:pt x="72" y="1500"/>
                  </a:cubicBezTo>
                  <a:cubicBezTo>
                    <a:pt x="4710" y="1494"/>
                    <a:pt x="5454" y="444"/>
                    <a:pt x="5544" y="102"/>
                  </a:cubicBezTo>
                  <a:cubicBezTo>
                    <a:pt x="5580" y="24"/>
                    <a:pt x="5573" y="21"/>
                    <a:pt x="5580" y="0"/>
                  </a:cubicBezTo>
                </a:path>
              </a:pathLst>
            </a:custGeom>
            <a:noFill/>
            <a:ln w="9525">
              <a:solidFill>
                <a:schemeClr val="bg1"/>
              </a:solidFill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fr-FR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71D2B3B-453E-4CC6-965F-1A8CB58CF7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9720" y="1201612"/>
            <a:ext cx="9144000" cy="1391131"/>
          </a:xfrm>
        </p:spPr>
        <p:txBody>
          <a:bodyPr anchor="b"/>
          <a:lstStyle>
            <a:lvl1pPr algn="l">
              <a:defRPr sz="6000">
                <a:solidFill>
                  <a:srgbClr val="003366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1F5B34-F001-4455-A36E-B560DE4E710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79720" y="2734772"/>
            <a:ext cx="9144000" cy="1122175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36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Name</a:t>
            </a:r>
          </a:p>
        </p:txBody>
      </p:sp>
      <p:pic>
        <p:nvPicPr>
          <p:cNvPr id="18" name="Picture 17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D94948C8-1DD5-4EE1-AA6E-A51BA28190A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5605" y="217276"/>
            <a:ext cx="2752725" cy="628650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A57E6DB-F457-4DC0-87F8-B4A0AD2873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9720" y="325438"/>
            <a:ext cx="8608693" cy="7334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Subtitle</a:t>
            </a:r>
          </a:p>
        </p:txBody>
      </p:sp>
      <p:cxnSp>
        <p:nvCxnSpPr>
          <p:cNvPr id="15" name="Connecteur droit 7">
            <a:extLst>
              <a:ext uri="{FF2B5EF4-FFF2-40B4-BE49-F238E27FC236}">
                <a16:creationId xmlns:a16="http://schemas.microsoft.com/office/drawing/2014/main" id="{5803B611-80E7-4DD7-8878-796FD17D99B2}"/>
              </a:ext>
            </a:extLst>
          </p:cNvPr>
          <p:cNvCxnSpPr>
            <a:cxnSpLocks/>
          </p:cNvCxnSpPr>
          <p:nvPr userDrawn="1">
            <p:custDataLst>
              <p:tags r:id="rId1"/>
            </p:custDataLst>
          </p:nvPr>
        </p:nvCxnSpPr>
        <p:spPr bwMode="auto">
          <a:xfrm flipV="1">
            <a:off x="349857" y="6343019"/>
            <a:ext cx="11562423" cy="48287"/>
          </a:xfrm>
          <a:prstGeom prst="line">
            <a:avLst/>
          </a:prstGeom>
          <a:solidFill>
            <a:schemeClr val="folHlink"/>
          </a:solidFill>
          <a:ln w="9525" cap="flat" cmpd="sng" algn="ctr">
            <a:solidFill>
              <a:srgbClr val="0033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99F5C62-FCFD-4243-B8DB-2C3FC49E3C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9857" y="6408044"/>
            <a:ext cx="2766137" cy="365126"/>
          </a:xfrm>
        </p:spPr>
        <p:txBody>
          <a:bodyPr anchor="ctr">
            <a:noAutofit/>
          </a:bodyPr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/>
              <a:t>© Copyright</a:t>
            </a:r>
          </a:p>
        </p:txBody>
      </p:sp>
    </p:spTree>
    <p:extLst>
      <p:ext uri="{BB962C8B-B14F-4D97-AF65-F5344CB8AC3E}">
        <p14:creationId xmlns:p14="http://schemas.microsoft.com/office/powerpoint/2010/main" val="3772546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2505D-37B0-413F-9D61-6B1F5E730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58A2A8-398D-4122-9D9D-87E4A8F36E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6A5A7-F539-419D-88E9-F91534A2E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EEBA9-77AA-4646-B243-E87E1FE633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96AB0E9-8342-41D6-BABE-B887DF287798}" type="datetime1">
              <a:rPr lang="en-US" smtClean="0"/>
              <a:t>2019-05-13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1EA80-7E5B-402B-BCDD-13679C44B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D9A26-596D-4198-BBFD-2B1584787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25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748AD-0B2A-4E0B-A912-A866476AF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4458"/>
            <a:ext cx="10972800" cy="7315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652FA7-D093-4ECA-B7AD-261152521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354EB-AC46-4521-A6FD-676CDCAA6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A52F10-8B6D-47A7-AC1B-5080982A9C50}" type="datetime1">
              <a:rPr lang="en-US" smtClean="0"/>
              <a:t>2019-05-13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FB947-4C51-459B-90FC-54B0344CB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755AF-438F-4E81-A9F4-B7C423A77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546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71414"/>
            <a:ext cx="10972800" cy="571504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pour modifier le style du titre</a:t>
            </a:r>
            <a:endParaRPr lang="fr-CA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8F297E4-7C54-443A-B308-AED81588BC52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2A7E76-704B-418E-90ED-3F463EAB4D9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9600" y="836613"/>
            <a:ext cx="10972800" cy="5040312"/>
          </a:xfrm>
        </p:spPr>
        <p:txBody>
          <a:bodyPr/>
          <a:lstStyle>
            <a:lvl2pPr>
              <a:defRPr b="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0732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BA89F-7384-4AA6-A877-9AE4B1999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BBCC1-E6EB-44D5-80F6-1655B665C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D6C28-A842-47AB-BCBA-41B4E9A29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229D2-8982-4FFC-BD91-7045F6DF6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704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522E-5D1E-4BC7-AC46-CA131BB934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003366"/>
                </a:solidFill>
              </a:defRPr>
            </a:lvl1pPr>
          </a:lstStyle>
          <a:p>
            <a:r>
              <a:rPr lang="en-US"/>
              <a:t>Old Title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E801B-D0BB-4050-A0E6-7730DFF4F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87517-5A0A-44D4-AC66-1F87D860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B545A-5393-456A-8C64-3B205B004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2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522E-5D1E-4BC7-AC46-CA131BB934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3657600" cy="3200400"/>
          </a:xfrm>
          <a:solidFill>
            <a:srgbClr val="003366"/>
          </a:solidFill>
        </p:spPr>
        <p:txBody>
          <a:bodyPr anchor="ctr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Header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E801B-D0BB-4050-A0E6-7730DFF4F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7600" y="3200400"/>
            <a:ext cx="8534400" cy="2949547"/>
          </a:xfrm>
          <a:solidFill>
            <a:srgbClr val="FFC000"/>
          </a:solidFill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solidFill>
                  <a:srgbClr val="0033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87517-5A0A-44D4-AC66-1F87D8605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B545A-5393-456A-8C64-3B205B004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6B8A451-5807-4217-884A-735457F59EC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0"/>
            <a:ext cx="8534400" cy="3200400"/>
          </a:xfrm>
          <a:solidFill>
            <a:schemeClr val="bg1">
              <a:lumMod val="65000"/>
            </a:schemeClr>
          </a:solidFill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Image 3" descr="Logo_modb.jpeg">
            <a:extLst>
              <a:ext uri="{FF2B5EF4-FFF2-40B4-BE49-F238E27FC236}">
                <a16:creationId xmlns:a16="http://schemas.microsoft.com/office/drawing/2014/main" id="{F4CDF228-B72C-4C75-976E-6103EEFFDB6C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/>
          <a:stretch>
            <a:fillRect/>
          </a:stretch>
        </p:blipFill>
        <p:spPr>
          <a:xfrm>
            <a:off x="519653" y="4578970"/>
            <a:ext cx="2618295" cy="157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16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A6515-5864-41BC-A201-0ADAEEDBD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212B0-540C-4E28-B906-D97FF6C8C3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10907"/>
            <a:ext cx="5181600" cy="5266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C597AB-BC56-4D11-812D-1E5E83116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910907"/>
            <a:ext cx="5181600" cy="5266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D7B25-3FD6-4D46-AED3-A4E5FC5BA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A5BF7-2FF7-4AAC-A272-9F5DB467F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81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F649B-EF3E-4130-9994-F68FCDA87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-1"/>
            <a:ext cx="10514012" cy="74742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CCB740-7E14-4F18-AD07-910BC82F7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914109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814DFF-4F86-44FE-95BA-922A140E4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28800"/>
            <a:ext cx="5157787" cy="43608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00C486-74C2-4C60-8BA3-72683B6F8D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914109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1C7642-41F1-408A-B517-9B107BC8E8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28800"/>
            <a:ext cx="5183188" cy="43608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04D612-1A1C-49F5-9B14-1AEA4F4C7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5051F0-E8F7-41E4-96A1-B2D542AE1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57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0BD98-2A7C-4F28-9286-B109B79BD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44A198-6DEA-45FD-8150-FB182765D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5156D-B18E-406C-B977-412BDFA7E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730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7BC7DF-64A7-48EB-9439-E0F9E0845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78E7D-9006-4495-91E4-653B3B25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97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688DE-3320-4718-8966-35ED87480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05FF4-1C02-4A2E-BD26-9C9317A7E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CF63D7-C686-4871-A18D-008548CBD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74999-4AE7-4342-8F27-F2E7E4124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348EB0-7B8E-4FB4-8510-F4D05D6375E4}" type="datetime1">
              <a:rPr lang="en-US" smtClean="0"/>
              <a:t>2019-05-13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EE37C-71E4-459A-8CB4-6FA1B449D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D6AFB-F5A1-4EC3-9DB4-A96D2CF63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349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CA35D17-31F2-4471-8767-50CBB93757D4}"/>
              </a:ext>
            </a:extLst>
          </p:cNvPr>
          <p:cNvSpPr/>
          <p:nvPr userDrawn="1"/>
        </p:nvSpPr>
        <p:spPr>
          <a:xfrm>
            <a:off x="0" y="-1"/>
            <a:ext cx="12192000" cy="73152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C8E44F-940F-4B7C-B70A-7F16CE3F9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459A1-3F97-45DF-A799-1E9D9110B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906449"/>
            <a:ext cx="10972800" cy="5270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D78E4-11CD-4763-BE23-EB39C9571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921A6-6BDB-4710-BDF7-D226B1501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10BAB-C93E-47CE-B22F-02A6EC147E2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Image 3" descr="Logo_modb.jpeg">
            <a:extLst>
              <a:ext uri="{FF2B5EF4-FFF2-40B4-BE49-F238E27FC236}">
                <a16:creationId xmlns:a16="http://schemas.microsoft.com/office/drawing/2014/main" id="{7BD8F051-FD9E-48D7-8558-32C7931BB30C}"/>
              </a:ext>
            </a:extLst>
          </p:cNvPr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15" cstate="print"/>
          <a:stretch>
            <a:fillRect/>
          </a:stretch>
        </p:blipFill>
        <p:spPr>
          <a:xfrm>
            <a:off x="143123" y="5807075"/>
            <a:ext cx="1524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516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206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287/opre.2017.1590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870E9-A70E-486A-8FB0-3505A29180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/>
              <a:t>Dynamically Routing UAVs in the Aftermath of a Severe Tornado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A74DB-C11D-4EC4-87BB-5D5C01B8E6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Sean Grogan</a:t>
            </a:r>
          </a:p>
          <a:p>
            <a:r>
              <a:rPr lang="en-US"/>
              <a:t>Robert Pellerin</a:t>
            </a:r>
          </a:p>
          <a:p>
            <a:r>
              <a:rPr lang="en-US"/>
              <a:t>Michel Gamache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31128F-0D5E-4FC3-B8B3-0B4A80E2A3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JOPT 2019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786852-0056-4DFE-9958-5666356388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74701-D552-46D6-BF09-566F1A91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674A51-E774-4F4E-B77C-63920836E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65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E2FD7-3584-4964-971F-18A468EA8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Naive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994E6-9B37-47EB-A04C-AFBC5C7DF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06449"/>
            <a:ext cx="10972800" cy="5270514"/>
          </a:xfrm>
        </p:spPr>
        <p:txBody>
          <a:bodyPr/>
          <a:lstStyle/>
          <a:p>
            <a:r>
              <a:rPr lang="en-US"/>
              <a:t>Consider most tornadoes in the continental United States move in a </a:t>
            </a:r>
            <a:r>
              <a:rPr lang="en-US" i="1"/>
              <a:t>west-to-east</a:t>
            </a:r>
            <a:r>
              <a:rPr lang="en-US"/>
              <a:t> or </a:t>
            </a:r>
            <a:r>
              <a:rPr lang="en-US" i="1"/>
              <a:t>southwest-to-northeast </a:t>
            </a:r>
            <a:r>
              <a:rPr lang="en-US"/>
              <a:t>direction</a:t>
            </a:r>
          </a:p>
          <a:p>
            <a:r>
              <a:rPr lang="en-US"/>
              <a:t>A naïve policy would be to fly in a north-south pattern until </a:t>
            </a:r>
            <a:br>
              <a:rPr lang="en-US"/>
            </a:br>
            <a:r>
              <a:rPr lang="en-US"/>
              <a:t>damage is identified, then fly east-west to uncover the extent </a:t>
            </a:r>
            <a:br>
              <a:rPr lang="en-US"/>
            </a:br>
            <a:r>
              <a:rPr lang="en-US"/>
              <a:t>of the damage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CA2520-6938-4375-B966-C38D2FE3B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E2CD0D-FDBD-48BE-9CF8-1A99E1F09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870D48-5D09-4A73-8869-4AF4DADE2B41}"/>
              </a:ext>
            </a:extLst>
          </p:cNvPr>
          <p:cNvGrpSpPr/>
          <p:nvPr/>
        </p:nvGrpSpPr>
        <p:grpSpPr>
          <a:xfrm>
            <a:off x="1548069" y="3195380"/>
            <a:ext cx="1596191" cy="2194757"/>
            <a:chOff x="5638800" y="2223837"/>
            <a:chExt cx="914400" cy="1257300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D842E4EF-ED6E-41EC-87A4-22EBE8D48745}"/>
                </a:ext>
              </a:extLst>
            </p:cNvPr>
            <p:cNvSpPr/>
            <p:nvPr/>
          </p:nvSpPr>
          <p:spPr>
            <a:xfrm rot="21259906">
              <a:off x="5773320" y="2955357"/>
              <a:ext cx="685800" cy="137160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743DA78-5F9B-4216-82B1-903AF1D49BEB}"/>
                </a:ext>
              </a:extLst>
            </p:cNvPr>
            <p:cNvCxnSpPr/>
            <p:nvPr/>
          </p:nvCxnSpPr>
          <p:spPr>
            <a:xfrm flipV="1">
              <a:off x="6096000" y="2566737"/>
              <a:ext cx="0" cy="9144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C71EFD1-CBF5-4B1C-B457-3CC2ADA77483}"/>
                </a:ext>
              </a:extLst>
            </p:cNvPr>
            <p:cNvSpPr/>
            <p:nvPr/>
          </p:nvSpPr>
          <p:spPr>
            <a:xfrm>
              <a:off x="5981700" y="2223837"/>
              <a:ext cx="228600" cy="2286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N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D78595-6BA4-44C6-8041-C55FD8B0D124}"/>
                </a:ext>
              </a:extLst>
            </p:cNvPr>
            <p:cNvCxnSpPr/>
            <p:nvPr/>
          </p:nvCxnSpPr>
          <p:spPr>
            <a:xfrm>
              <a:off x="5638800" y="3023937"/>
              <a:ext cx="9144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C73A56EA-9F71-4FF6-B8A7-5753EB16B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190" y="2635979"/>
            <a:ext cx="5894328" cy="331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12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B57B-3FD2-4A63-8956-B2E670058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a Naive Policy </a:t>
            </a:r>
          </a:p>
        </p:txBody>
      </p:sp>
      <p:pic>
        <p:nvPicPr>
          <p:cNvPr id="14" name="Content Placeholder 13" descr="A close up of a map&#10;&#10;Description automatically generated">
            <a:extLst>
              <a:ext uri="{FF2B5EF4-FFF2-40B4-BE49-F238E27FC236}">
                <a16:creationId xmlns:a16="http://schemas.microsoft.com/office/drawing/2014/main" id="{C6C3DFC2-1534-47ED-BC66-401CD10C0DE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8925"/>
            <a:ext cx="5181600" cy="341033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F58CB0-1147-4900-9A50-1F1A2849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8ACFB3-F4BA-4D8E-8922-0FD6A113B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11</a:t>
            </a:fld>
            <a:endParaRPr lang="en-US"/>
          </a:p>
        </p:txBody>
      </p:sp>
      <p:pic>
        <p:nvPicPr>
          <p:cNvPr id="20" name="Content Placeholder 19" descr="A close up of a map&#10;&#10;Description automatically generated">
            <a:extLst>
              <a:ext uri="{FF2B5EF4-FFF2-40B4-BE49-F238E27FC236}">
                <a16:creationId xmlns:a16="http://schemas.microsoft.com/office/drawing/2014/main" id="{920EB488-C954-4F15-8C4D-E9E3808243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30510"/>
            <a:ext cx="5181600" cy="342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526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B57B-3FD2-4A63-8956-B2E670058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a Naive Policy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F58CB0-1147-4900-9A50-1F1A2849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8ACFB3-F4BA-4D8E-8922-0FD6A113B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12</a:t>
            </a:fld>
            <a:endParaRPr lang="en-US"/>
          </a:p>
        </p:txBody>
      </p:sp>
      <p:pic>
        <p:nvPicPr>
          <p:cNvPr id="20" name="Content Placeholder 19" descr="A close up of a map&#10;&#10;Description automatically generated">
            <a:extLst>
              <a:ext uri="{FF2B5EF4-FFF2-40B4-BE49-F238E27FC236}">
                <a16:creationId xmlns:a16="http://schemas.microsoft.com/office/drawing/2014/main" id="{920EB488-C954-4F15-8C4D-E9E3808243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30510"/>
            <a:ext cx="5181600" cy="3427167"/>
          </a:xfrm>
          <a:prstGeom prst="rect">
            <a:avLst/>
          </a:prstGeom>
        </p:spPr>
      </p:pic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E940B0CC-EC96-45CD-AD0E-3AA8E21C0B7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8925"/>
            <a:ext cx="5181600" cy="34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25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53E98-1BB6-4867-96E6-99A1A8F79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Next Steps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4A7F4-EFCE-4596-AB8E-1522CFEA3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naive policy reacts to ‘seeing’ damage</a:t>
            </a:r>
          </a:p>
          <a:p>
            <a:pPr marL="0" indent="0">
              <a:buNone/>
            </a:pPr>
            <a:r>
              <a:rPr lang="en-US" i="1" dirty="0"/>
              <a:t>Where Damage Occurred (on average)…</a:t>
            </a:r>
          </a:p>
          <a:p>
            <a:r>
              <a:rPr lang="en-US" dirty="0"/>
              <a:t>Regions with EF5 and EF4 damage could be dispatched up to 45 mins earlier.</a:t>
            </a:r>
          </a:p>
          <a:p>
            <a:r>
              <a:rPr lang="en-US" dirty="0"/>
              <a:t>EF3 was 10 mins slower, Less damage up to 30 mins later.  </a:t>
            </a:r>
          </a:p>
          <a:p>
            <a:pPr marL="0" indent="0">
              <a:buNone/>
            </a:pPr>
            <a:r>
              <a:rPr lang="en-US" dirty="0"/>
              <a:t>But we can do better!</a:t>
            </a:r>
          </a:p>
          <a:p>
            <a:r>
              <a:rPr lang="en-US" dirty="0"/>
              <a:t>Leverage the data and expertise of how Meteorologists draw storm warnings could mean we can better dynamically route the UAVs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85CF89-BD14-4778-BA2B-08C80282F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EAE664-CE20-4172-A90D-9369053E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157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AC2D2-C00D-4345-A872-FCEF34CF0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B4E1FC-C7DF-4CE0-BDC6-BAA66C56B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FA496E-8985-43FE-A934-3D760E519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6ABFEB-BF26-401F-BBBB-B883F44C1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771524"/>
            <a:ext cx="9448800" cy="531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521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D29168-205C-4726-B03D-6731D91D6A1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t="13635" b="13637"/>
          <a:stretch/>
        </p:blipFill>
        <p:spPr>
          <a:xfrm>
            <a:off x="3671691" y="-1"/>
            <a:ext cx="8506218" cy="32004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FEA531-F10A-4BBF-BBAC-E275C06D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Presentation Outline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E2A649-BC78-4C25-8CA5-926F21387D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Past work and limitations of past work</a:t>
            </a:r>
          </a:p>
          <a:p>
            <a:r>
              <a:rPr lang="en-US" dirty="0"/>
              <a:t>Some relevant literature</a:t>
            </a:r>
          </a:p>
          <a:p>
            <a:r>
              <a:rPr lang="en-US" dirty="0"/>
              <a:t>The new plan</a:t>
            </a:r>
          </a:p>
          <a:p>
            <a:r>
              <a:rPr lang="en-US" dirty="0"/>
              <a:t>A naive policy</a:t>
            </a:r>
          </a:p>
          <a:p>
            <a:r>
              <a:rPr lang="en-US" dirty="0"/>
              <a:t>Next steps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D9CB2-F7B9-46A3-A5A3-D211C60BC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13500-916D-4245-83B0-EF1E790C0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40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A3C4F-841B-402F-904C-509B29297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Work and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AA4F2-D4F2-4FF2-985C-C7BA18C314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/>
              <a:t>Allocates and routes semi-autonomous UAVs with weather data and geospatial indicators</a:t>
            </a:r>
          </a:p>
          <a:p>
            <a:pPr lvl="1"/>
            <a:r>
              <a:rPr lang="en-US"/>
              <a:t>Weather warnings</a:t>
            </a:r>
          </a:p>
          <a:p>
            <a:pPr lvl="1"/>
            <a:r>
              <a:rPr lang="en-US"/>
              <a:t>Severe weather sightings</a:t>
            </a:r>
          </a:p>
          <a:p>
            <a:pPr lvl="1"/>
            <a:r>
              <a:rPr lang="en-US"/>
              <a:t>Roads</a:t>
            </a:r>
          </a:p>
          <a:p>
            <a:r>
              <a:rPr lang="en-US"/>
              <a:t>Uses a fixed wing, gas-powered UAV</a:t>
            </a:r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5E2FA1F8-A136-4FA2-BDA2-DF436B344C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67086"/>
            <a:ext cx="5181600" cy="3354015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D6C57-103A-4B67-B8B3-2B704234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351F6-59A4-4DB9-8D97-78A245C1A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3</a:t>
            </a:fld>
            <a:endParaRPr lang="en-US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840FA399-D245-45D4-815F-49C6EE9756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635" b="13637"/>
          <a:stretch/>
        </p:blipFill>
        <p:spPr>
          <a:xfrm>
            <a:off x="1203650" y="4825783"/>
            <a:ext cx="3591248" cy="135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25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1CD1A-5D9C-48C7-A7CA-28917BF9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Work and Context : Data Generation</a:t>
            </a:r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39D0F8C9-F709-4FE6-9897-5328E2424E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90661"/>
            <a:ext cx="5181600" cy="3339840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BCB45-3D69-4E9E-9BA4-9DE79CDE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69938-BB79-4AC8-94D6-3CDCDE72B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4</a:t>
            </a:fld>
            <a:endParaRPr lang="en-US"/>
          </a:p>
        </p:txBody>
      </p:sp>
      <p:pic>
        <p:nvPicPr>
          <p:cNvPr id="7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94F6ED5D-7CA4-4317-A7FF-AA3D27BF07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83573"/>
            <a:ext cx="5181600" cy="3354015"/>
          </a:xfr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3EEBDCD-878B-4F51-89FF-16BAA9A79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822381"/>
              </p:ext>
            </p:extLst>
          </p:nvPr>
        </p:nvGraphicFramePr>
        <p:xfrm>
          <a:off x="872067" y="1120412"/>
          <a:ext cx="10600266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3422">
                  <a:extLst>
                    <a:ext uri="{9D8B030D-6E8A-4147-A177-3AD203B41FA5}">
                      <a16:colId xmlns:a16="http://schemas.microsoft.com/office/drawing/2014/main" val="3124400878"/>
                    </a:ext>
                  </a:extLst>
                </a:gridCol>
                <a:gridCol w="3533422">
                  <a:extLst>
                    <a:ext uri="{9D8B030D-6E8A-4147-A177-3AD203B41FA5}">
                      <a16:colId xmlns:a16="http://schemas.microsoft.com/office/drawing/2014/main" val="4123357379"/>
                    </a:ext>
                  </a:extLst>
                </a:gridCol>
                <a:gridCol w="3533422">
                  <a:extLst>
                    <a:ext uri="{9D8B030D-6E8A-4147-A177-3AD203B41FA5}">
                      <a16:colId xmlns:a16="http://schemas.microsoft.com/office/drawing/2014/main" val="13152609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 Station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SBW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LSR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013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Where drones are launched and retrieved, aka ‘depots’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 box indicating severe weather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 sighting of severe weather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162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251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14F49-DC5F-42EE-AC92-10F6AD724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DCVRP: Problem Formulation and Constraints (1/2)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FFB603-C7DE-4233-9673-09AC0E3F69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8F297E4-7C54-443A-B308-AED81588BC52}" type="slidenum">
              <a:rPr lang="fr-CA" smtClean="0"/>
              <a:pPr>
                <a:defRPr/>
              </a:pPr>
              <a:t>5</a:t>
            </a:fld>
            <a:endParaRPr lang="fr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4C363E7-D8FC-47C5-B35C-EAD0DAFE3E6C}"/>
              </a:ext>
            </a:extLst>
          </p:cNvPr>
          <p:cNvSpPr txBox="1">
            <a:spLocks/>
          </p:cNvSpPr>
          <p:nvPr/>
        </p:nvSpPr>
        <p:spPr>
          <a:xfrm>
            <a:off x="1981200" y="1412776"/>
            <a:ext cx="4114800" cy="4351338"/>
          </a:xfrm>
          <a:prstGeom prst="rect">
            <a:avLst/>
          </a:prstGeom>
        </p:spPr>
        <p:txBody>
          <a:bodyPr/>
          <a:lstStyle>
            <a:lvl1pPr marL="342891" indent="-342891" algn="l" rtl="0" eaLnBrk="1" fontAlgn="base" hangingPunct="1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003366"/>
                </a:solidFill>
                <a:latin typeface="+mn-lt"/>
                <a:ea typeface="ＭＳ Ｐゴシック" pitchFamily="-106" charset="-128"/>
                <a:cs typeface="+mn-cs"/>
              </a:defRPr>
            </a:lvl1pPr>
            <a:lvl2pPr marL="742932" indent="-285744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2"/>
              </a:buBlip>
              <a:defRPr sz="2000" b="1"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2pPr>
            <a:lvl3pPr marL="1142971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3pPr>
            <a:lvl4pPr marL="1600160" indent="-228594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◦"/>
              <a:defRPr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4pPr>
            <a:lvl5pPr marL="2057349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514537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6pPr>
            <a:lvl7pPr marL="2971726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7pPr>
            <a:lvl8pPr marL="3428914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8pPr>
            <a:lvl9pPr marL="3886103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/>
            <a:r>
              <a:rPr lang="en-US" kern="0"/>
              <a:t>Sets:</a:t>
            </a:r>
          </a:p>
          <a:p>
            <a:pPr marL="0" indent="0"/>
            <a:endParaRPr lang="en-US" kern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3B45B67-3775-46E3-A274-CF237AAF628C}"/>
              </a:ext>
            </a:extLst>
          </p:cNvPr>
          <p:cNvSpPr txBox="1">
            <a:spLocks/>
          </p:cNvSpPr>
          <p:nvPr/>
        </p:nvSpPr>
        <p:spPr>
          <a:xfrm>
            <a:off x="6096000" y="1412776"/>
            <a:ext cx="4114800" cy="4351338"/>
          </a:xfrm>
          <a:prstGeom prst="rect">
            <a:avLst/>
          </a:prstGeom>
        </p:spPr>
        <p:txBody>
          <a:bodyPr/>
          <a:lstStyle>
            <a:lvl1pPr marL="342891" indent="-342891" algn="l" rtl="0" eaLnBrk="1" fontAlgn="base" hangingPunct="1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003366"/>
                </a:solidFill>
                <a:latin typeface="+mn-lt"/>
                <a:ea typeface="ＭＳ Ｐゴシック" pitchFamily="-106" charset="-128"/>
                <a:cs typeface="+mn-cs"/>
              </a:defRPr>
            </a:lvl1pPr>
            <a:lvl2pPr marL="742932" indent="-285744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2"/>
              </a:buBlip>
              <a:defRPr sz="2000" b="1"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2pPr>
            <a:lvl3pPr marL="1142971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3pPr>
            <a:lvl4pPr marL="1600160" indent="-228594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◦"/>
              <a:defRPr>
                <a:solidFill>
                  <a:srgbClr val="003366"/>
                </a:solidFill>
                <a:latin typeface="+mn-lt"/>
                <a:ea typeface="ＭＳ Ｐゴシック" pitchFamily="-106" charset="-128"/>
              </a:defRPr>
            </a:lvl4pPr>
            <a:lvl5pPr marL="2057349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514537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6pPr>
            <a:lvl7pPr marL="2971726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7pPr>
            <a:lvl8pPr marL="3428914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8pPr>
            <a:lvl9pPr marL="3886103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/>
            <a:r>
              <a:rPr lang="en-US" kern="0"/>
              <a:t>Parameters: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8100BA4C-FB4B-4A46-8F7E-93A6B5539FD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16452084"/>
                  </p:ext>
                </p:extLst>
              </p:nvPr>
            </p:nvGraphicFramePr>
            <p:xfrm>
              <a:off x="1981200" y="2037764"/>
              <a:ext cx="4114800" cy="1049974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333500">
                      <a:extLst>
                        <a:ext uri="{9D8B030D-6E8A-4147-A177-3AD203B41FA5}">
                          <a16:colId xmlns:a16="http://schemas.microsoft.com/office/drawing/2014/main" val="3971554914"/>
                        </a:ext>
                      </a:extLst>
                    </a:gridCol>
                    <a:gridCol w="2781300">
                      <a:extLst>
                        <a:ext uri="{9D8B030D-6E8A-4147-A177-3AD203B41FA5}">
                          <a16:colId xmlns:a16="http://schemas.microsoft.com/office/drawing/2014/main" val="284060180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oMath>
                            </m:oMathPara>
                          </a14:m>
                          <a:endParaRPr lang="en-US" sz="1400" i="1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Set of waypoints (customers)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61069838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400" i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Set of stations (depots where drones depart)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73524736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  <m:r>
                                  <a:rPr lang="en-US" sz="14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</a:rPr>
                                  <m:t>∪</m:t>
                                </m:r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400" i="1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Set of hubs and customers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04938516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8100BA4C-FB4B-4A46-8F7E-93A6B5539FD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16452084"/>
                  </p:ext>
                </p:extLst>
              </p:nvPr>
            </p:nvGraphicFramePr>
            <p:xfrm>
              <a:off x="1981200" y="2037764"/>
              <a:ext cx="4114800" cy="1049974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333500">
                      <a:extLst>
                        <a:ext uri="{9D8B030D-6E8A-4147-A177-3AD203B41FA5}">
                          <a16:colId xmlns:a16="http://schemas.microsoft.com/office/drawing/2014/main" val="3971554914"/>
                        </a:ext>
                      </a:extLst>
                    </a:gridCol>
                    <a:gridCol w="2781300">
                      <a:extLst>
                        <a:ext uri="{9D8B030D-6E8A-4147-A177-3AD203B41FA5}">
                          <a16:colId xmlns:a16="http://schemas.microsoft.com/office/drawing/2014/main" val="284060180"/>
                        </a:ext>
                      </a:extLst>
                    </a:gridCol>
                  </a:tblGrid>
                  <a:tr h="30448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t="-2000" r="-208219" b="-26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Set of waypoints (customers)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610698386"/>
                      </a:ext>
                    </a:extLst>
                  </a:tr>
                  <a:tr h="441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t="-69863" r="-208219" b="-821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Set of stations (depots where drones depart)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735247366"/>
                      </a:ext>
                    </a:extLst>
                  </a:tr>
                  <a:tr h="30448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t="-248000" r="-208219" b="-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Set of hubs and customers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049385169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671FC78A-CC06-4A20-90B2-54EA134A8B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12701649"/>
                  </p:ext>
                </p:extLst>
              </p:nvPr>
            </p:nvGraphicFramePr>
            <p:xfrm>
              <a:off x="6096000" y="2037764"/>
              <a:ext cx="4114800" cy="1545655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16049">
                      <a:extLst>
                        <a:ext uri="{9D8B030D-6E8A-4147-A177-3AD203B41FA5}">
                          <a16:colId xmlns:a16="http://schemas.microsoft.com/office/drawing/2014/main" val="2890152275"/>
                        </a:ext>
                      </a:extLst>
                    </a:gridCol>
                    <a:gridCol w="3598751">
                      <a:extLst>
                        <a:ext uri="{9D8B030D-6E8A-4147-A177-3AD203B41FA5}">
                          <a16:colId xmlns:a16="http://schemas.microsoft.com/office/drawing/2014/main" val="3961382312"/>
                        </a:ext>
                      </a:extLst>
                    </a:gridCol>
                  </a:tblGrid>
                  <a:tr h="62181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Time (cost) of going from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1400" dirty="0">
                              <a:effectLst/>
                            </a:rPr>
                            <a:t> to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oMath>
                          </a14:m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109110148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oMath>
                            </m:oMathPara>
                          </a14:m>
                          <a:endParaRPr lang="en-US" sz="1400" i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The upper limit of time a drone can fly (endurance)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28230358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>
                                    <a:effectLst/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oMath>
                            </m:oMathPara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The upper limit on the number of drones available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881662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>
                                    <a:effectLst/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oMath>
                            </m:oMathPara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Big number, specifically </a:t>
                          </a:r>
                          <a14:m>
                            <m:oMath xmlns:m="http://schemas.openxmlformats.org/officeDocument/2006/math">
                              <m:limLow>
                                <m:limLowPr>
                                  <m:ctrlPr>
                                    <a:rPr lang="en-US" sz="1400" b="0" i="1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 b="0" i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US" sz="1400" b="0" i="1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lim>
                              </m:limLow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400" b="0" i="1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400" b="0" i="1" smtClea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b="0" i="1" smtClea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1400" b="0" i="1" smtClean="0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93219835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671FC78A-CC06-4A20-90B2-54EA134A8B0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12701649"/>
                  </p:ext>
                </p:extLst>
              </p:nvPr>
            </p:nvGraphicFramePr>
            <p:xfrm>
              <a:off x="6096000" y="2037764"/>
              <a:ext cx="4114800" cy="1545655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16049">
                      <a:extLst>
                        <a:ext uri="{9D8B030D-6E8A-4147-A177-3AD203B41FA5}">
                          <a16:colId xmlns:a16="http://schemas.microsoft.com/office/drawing/2014/main" val="2890152275"/>
                        </a:ext>
                      </a:extLst>
                    </a:gridCol>
                    <a:gridCol w="3598751">
                      <a:extLst>
                        <a:ext uri="{9D8B030D-6E8A-4147-A177-3AD203B41FA5}">
                          <a16:colId xmlns:a16="http://schemas.microsoft.com/office/drawing/2014/main" val="3961382312"/>
                        </a:ext>
                      </a:extLst>
                    </a:gridCol>
                  </a:tblGrid>
                  <a:tr h="32283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4"/>
                          <a:stretch>
                            <a:fillRect r="-694118" b="-3962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14407" b="-3962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09110148"/>
                      </a:ext>
                    </a:extLst>
                  </a:tr>
                  <a:tr h="441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4"/>
                          <a:stretch>
                            <a:fillRect t="-72603" r="-694118" b="-1876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The upper limit of time a drone can fly (endurance)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4282303589"/>
                      </a:ext>
                    </a:extLst>
                  </a:tr>
                  <a:tr h="441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4"/>
                          <a:stretch>
                            <a:fillRect t="-175000" r="-694118" b="-902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The upper limit on the number of drones available</a:t>
                          </a:r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88166255"/>
                      </a:ext>
                    </a:extLst>
                  </a:tr>
                  <a:tr h="3408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4"/>
                          <a:stretch>
                            <a:fillRect t="-353571" r="-694118" b="-160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4"/>
                          <a:stretch>
                            <a:fillRect l="-14407" t="-353571" b="-160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3219835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81F929DB-B702-46D8-A30D-DA312C5DF2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9087421"/>
                  </p:ext>
                </p:extLst>
              </p:nvPr>
            </p:nvGraphicFramePr>
            <p:xfrm>
              <a:off x="3127375" y="4309346"/>
              <a:ext cx="5937250" cy="1615631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191532">
                      <a:extLst>
                        <a:ext uri="{9D8B030D-6E8A-4147-A177-3AD203B41FA5}">
                          <a16:colId xmlns:a16="http://schemas.microsoft.com/office/drawing/2014/main" val="140628841"/>
                        </a:ext>
                      </a:extLst>
                    </a:gridCol>
                    <a:gridCol w="4745718">
                      <a:extLst>
                        <a:ext uri="{9D8B030D-6E8A-4147-A177-3AD203B41FA5}">
                          <a16:colId xmlns:a16="http://schemas.microsoft.com/office/drawing/2014/main" val="2388341265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  <m:r>
                                  <a:rPr lang="en-US" sz="14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0,1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>
                              <a:effectLst/>
                            </a:rPr>
                            <a:t>Arc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oMath>
                          </a14:m>
                          <a:r>
                            <a:rPr lang="en-US" sz="1400">
                              <a:effectLst/>
                            </a:rPr>
                            <a:t> to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oMath>
                          </a14:m>
                          <a:r>
                            <a:rPr lang="en-US" sz="1400">
                              <a:effectLst/>
                            </a:rPr>
                            <a:t> is traveled by drone from depot </a:t>
                          </a: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oMath>
                          </a14:m>
                          <a:endParaRPr lang="en-US" sz="14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05618238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𝑖𝑘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∈</m:t>
                                </m:r>
                                <m:sSup>
                                  <m:sSupPr>
                                    <m:ctrlP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ℝ</m:t>
                                    </m:r>
                                  </m:e>
                                  <m:sup>
                                    <m:r>
                                      <a:rPr lang="en-US" sz="14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Load variables specifying the total load serviced by vehicle since its last visit to a depot by the time it reaches customer node </a:t>
                          </a:r>
                          <a:r>
                            <a:rPr lang="en-US" sz="1400" i="1" dirty="0" err="1">
                              <a:effectLst/>
                            </a:rPr>
                            <a:t>i</a:t>
                          </a:r>
                          <a:r>
                            <a:rPr lang="en-US" sz="1400" dirty="0">
                              <a:effectLst/>
                            </a:rPr>
                            <a:t>. 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4992607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acc>
                                  <m:accPr>
                                    <m:chr m:val="̅"/>
                                    <m:ctrlP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𝒕</m:t>
                                    </m:r>
                                  </m:e>
                                </m:acc>
                                <m:r>
                                  <a:rPr lang="en-US" sz="1400" b="1" i="1" smtClean="0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∈</m:t>
                                </m:r>
                                <m:sSup>
                                  <m:sSupPr>
                                    <m:ctrlP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ℝ</m:t>
                                    </m:r>
                                  </m:e>
                                  <m:sup>
                                    <m:r>
                                      <a:rPr lang="en-US" sz="14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4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>
                              <a:effectLst/>
                            </a:rPr>
                            <a:t>Time it takes for the longest drone to complete it’s tour</a:t>
                          </a:r>
                          <a:endParaRPr lang="en-US" sz="14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3298807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66855647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81F929DB-B702-46D8-A30D-DA312C5DF2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9087421"/>
                  </p:ext>
                </p:extLst>
              </p:nvPr>
            </p:nvGraphicFramePr>
            <p:xfrm>
              <a:off x="3127375" y="4309346"/>
              <a:ext cx="5937250" cy="1615631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191532">
                      <a:extLst>
                        <a:ext uri="{9D8B030D-6E8A-4147-A177-3AD203B41FA5}">
                          <a16:colId xmlns:a16="http://schemas.microsoft.com/office/drawing/2014/main" val="140628841"/>
                        </a:ext>
                      </a:extLst>
                    </a:gridCol>
                    <a:gridCol w="4745718">
                      <a:extLst>
                        <a:ext uri="{9D8B030D-6E8A-4147-A177-3AD203B41FA5}">
                          <a16:colId xmlns:a16="http://schemas.microsoft.com/office/drawing/2014/main" val="2388341265"/>
                        </a:ext>
                      </a:extLst>
                    </a:gridCol>
                  </a:tblGrid>
                  <a:tr h="32283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r="-399487" b="-4018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l="-25032" b="-40188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56182386"/>
                      </a:ext>
                    </a:extLst>
                  </a:tr>
                  <a:tr h="66929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t="-48182" r="-399487" b="-9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>
                              <a:effectLst/>
                            </a:rPr>
                            <a:t>Load variables specifying the total load serviced by vehicle since its last visit to a depot by the time it reaches customer node </a:t>
                          </a:r>
                          <a:r>
                            <a:rPr lang="en-US" sz="1400" i="1" dirty="0" err="1">
                              <a:effectLst/>
                            </a:rPr>
                            <a:t>i</a:t>
                          </a:r>
                          <a:r>
                            <a:rPr lang="en-US" sz="1400" dirty="0">
                              <a:effectLst/>
                            </a:rPr>
                            <a:t>. 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949926071"/>
                      </a:ext>
                    </a:extLst>
                  </a:tr>
                  <a:tr h="4410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>
                          <a:blip r:embed="rId5"/>
                          <a:stretch>
                            <a:fillRect t="-223288" r="-399487" b="-4109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>
                              <a:effectLst/>
                            </a:rPr>
                            <a:t>Time it takes for the longest drone to complete it’s tour</a:t>
                          </a:r>
                          <a:endParaRPr lang="en-US" sz="14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32988074"/>
                      </a:ext>
                    </a:extLst>
                  </a:tr>
                  <a:tr h="182499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endParaRPr lang="en-US" sz="12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66855647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64081222-EDA1-45C9-AA0D-503C03EE0BE0}"/>
              </a:ext>
            </a:extLst>
          </p:cNvPr>
          <p:cNvSpPr txBox="1"/>
          <p:nvPr/>
        </p:nvSpPr>
        <p:spPr>
          <a:xfrm>
            <a:off x="2855641" y="3816768"/>
            <a:ext cx="2464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>
                <a:solidFill>
                  <a:srgbClr val="002060"/>
                </a:solidFill>
              </a:rPr>
              <a:t>Variables:</a:t>
            </a:r>
          </a:p>
        </p:txBody>
      </p:sp>
    </p:spTree>
    <p:extLst>
      <p:ext uri="{BB962C8B-B14F-4D97-AF65-F5344CB8AC3E}">
        <p14:creationId xmlns:p14="http://schemas.microsoft.com/office/powerpoint/2010/main" val="2990467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7A5E6-CD81-4493-B944-0F895E335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DCVRP: Past Problem Formulation and Constraints (2/2)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CFD5F-A265-4F67-89EE-92F3426588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8F297E4-7C54-443A-B308-AED81588BC52}" type="slidenum">
              <a:rPr lang="fr-CA" smtClean="0"/>
              <a:pPr>
                <a:defRPr/>
              </a:pPr>
              <a:t>6</a:t>
            </a:fld>
            <a:endParaRPr lang="fr-CA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Content Placeholder 7">
                <a:extLst>
                  <a:ext uri="{FF2B5EF4-FFF2-40B4-BE49-F238E27FC236}">
                    <a16:creationId xmlns:a16="http://schemas.microsoft.com/office/drawing/2014/main" id="{7C56453B-1AB2-468C-B601-45D106BB4689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032712733"/>
                  </p:ext>
                </p:extLst>
              </p:nvPr>
            </p:nvGraphicFramePr>
            <p:xfrm>
              <a:off x="609600" y="870877"/>
              <a:ext cx="4572000" cy="4440682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3325091">
                      <a:extLst>
                        <a:ext uri="{9D8B030D-6E8A-4147-A177-3AD203B41FA5}">
                          <a16:colId xmlns:a16="http://schemas.microsoft.com/office/drawing/2014/main" val="402036303"/>
                        </a:ext>
                      </a:extLst>
                    </a:gridCol>
                    <a:gridCol w="831273">
                      <a:extLst>
                        <a:ext uri="{9D8B030D-6E8A-4147-A177-3AD203B41FA5}">
                          <a16:colId xmlns:a16="http://schemas.microsoft.com/office/drawing/2014/main" val="2758562926"/>
                        </a:ext>
                      </a:extLst>
                    </a:gridCol>
                    <a:gridCol w="415636">
                      <a:extLst>
                        <a:ext uri="{9D8B030D-6E8A-4147-A177-3AD203B41FA5}">
                          <a16:colId xmlns:a16="http://schemas.microsoft.com/office/drawing/2014/main" val="185104293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Objective Function: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191097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min</m:t>
                                    </m:r>
                                  </m:fName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160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</m:acc>
                                  </m:e>
                                </m:func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(1)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021545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Maximum tour time: 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4170767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𝒊</m:t>
                                    </m:r>
                                    <m: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∈</m:t>
                                    </m:r>
                                    <m: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𝑽</m:t>
                                    </m:r>
                                  </m:sub>
                                  <m:sup/>
                                  <m:e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US" sz="1600" b="1" i="1" smtClean="0">
                                            <a:effectLst/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naryPr>
                                      <m:sub>
                                        <m:eqArr>
                                          <m:eqArrPr>
                                            <m:ctrlP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eqArrP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𝒋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∈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𝑾</m:t>
                                            </m:r>
                                          </m:e>
                                          <m:e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𝒋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≠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𝒊</m:t>
                                            </m:r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 </m:t>
                                            </m:r>
                                          </m:e>
                                        </m:eqArr>
                                      </m:sub>
                                      <m:sup/>
                                      <m:e>
                                        <m:sSub>
                                          <m:sSubPr>
                                            <m:ctrlP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𝒕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𝒊𝒋</m:t>
                                            </m:r>
                                          </m:sub>
                                        </m:sSub>
                                        <m:sSub>
                                          <m:sSubPr>
                                            <m:ctrlP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𝒙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b="1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𝒊𝒋𝒔</m:t>
                                            </m:r>
                                          </m:sub>
                                        </m:sSub>
                                      </m:e>
                                    </m:nary>
                                  </m:e>
                                </m:nary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≤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600" b="1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e>
                                </m:acc>
                              </m:oMath>
                            </m:oMathPara>
                          </a14:m>
                          <a:endParaRPr lang="en-US" sz="16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∀</m:t>
                                </m:r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𝒔</m:t>
                                </m:r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1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𝑺</m:t>
                                </m:r>
                              </m:oMath>
                            </m:oMathPara>
                          </a14:m>
                          <a:endParaRPr lang="en-US" sz="1600" b="1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1"/>
                            <a:t>(2)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497645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Endurance limit: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42028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sz="16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16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∈</m:t>
                                    </m:r>
                                    <m:r>
                                      <a:rPr lang="en-US" sz="1600" b="0" i="1" smtClean="0"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𝑉</m:t>
                                    </m:r>
                                  </m:sub>
                                  <m:sup/>
                                  <m:e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US" sz="1600" i="1" smtClean="0">
                                            <a:effectLst/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naryPr>
                                      <m:sub>
                                        <m:eqArr>
                                          <m:eqArrPr>
                                            <m:ctrlP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eqArrP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∈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e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𝑗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≠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 </m:t>
                                            </m:r>
                                          </m:e>
                                        </m:eqArr>
                                      </m:sub>
                                      <m:sup/>
                                      <m:e>
                                        <m:sSub>
                                          <m:sSubPr>
                                            <m:ctrlP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  <m:sSub>
                                          <m:sSubPr>
                                            <m:ctrlP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 b="0" i="1" smtClean="0">
                                                <a:effectLst/>
                                                <a:latin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𝑖𝑗𝑠</m:t>
                                            </m:r>
                                          </m:sub>
                                        </m:sSub>
                                      </m:e>
                                    </m:nary>
                                  </m:e>
                                </m:nary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≤</m:t>
                                </m:r>
                                <m:r>
                                  <a:rPr lang="en-US" sz="160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∀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(3)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128043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Drone used indicator: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2138479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r>
                                      <a:rPr lang="en-US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𝑊</m:t>
                                    </m: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s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nary>
                                <m:r>
                                  <a:rPr lang="en-US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≤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K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(4)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104056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Content Placeholder 7">
                <a:extLst>
                  <a:ext uri="{FF2B5EF4-FFF2-40B4-BE49-F238E27FC236}">
                    <a16:creationId xmlns:a16="http://schemas.microsoft.com/office/drawing/2014/main" id="{7C56453B-1AB2-468C-B601-45D106BB4689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032712733"/>
                  </p:ext>
                </p:extLst>
              </p:nvPr>
            </p:nvGraphicFramePr>
            <p:xfrm>
              <a:off x="609600" y="870877"/>
              <a:ext cx="4572000" cy="4440682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3325091">
                      <a:extLst>
                        <a:ext uri="{9D8B030D-6E8A-4147-A177-3AD203B41FA5}">
                          <a16:colId xmlns:a16="http://schemas.microsoft.com/office/drawing/2014/main" val="402036303"/>
                        </a:ext>
                      </a:extLst>
                    </a:gridCol>
                    <a:gridCol w="831273">
                      <a:extLst>
                        <a:ext uri="{9D8B030D-6E8A-4147-A177-3AD203B41FA5}">
                          <a16:colId xmlns:a16="http://schemas.microsoft.com/office/drawing/2014/main" val="2758562926"/>
                        </a:ext>
                      </a:extLst>
                    </a:gridCol>
                    <a:gridCol w="415636">
                      <a:extLst>
                        <a:ext uri="{9D8B030D-6E8A-4147-A177-3AD203B41FA5}">
                          <a16:colId xmlns:a16="http://schemas.microsoft.com/office/drawing/2014/main" val="185104293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Objective Function: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191097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100000" r="-37615" b="-9967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(1)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021545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Maximum tour time: 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41707671"/>
                      </a:ext>
                    </a:extLst>
                  </a:tr>
                  <a:tr h="92570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120395" r="-37615" b="-2598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97810" t="-120395" r="-49635" b="-2598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1"/>
                            <a:t>(2)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497645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Endurance limit: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4202893"/>
                      </a:ext>
                    </a:extLst>
                  </a:tr>
                  <a:tr h="9218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260526" r="-37615" b="-119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97810" t="-260526" r="-49635" b="-119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(3)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1280435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Drone used indicator: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endParaRPr lang="en-US" sz="1200">
                            <a:effectLst/>
                            <a:latin typeface="+mj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21384791"/>
                      </a:ext>
                    </a:extLst>
                  </a:tr>
                  <a:tr h="73888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503306" r="-37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97810" t="-503306" r="-496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(4)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1040560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Content Placeholder 11">
                <a:extLst>
                  <a:ext uri="{FF2B5EF4-FFF2-40B4-BE49-F238E27FC236}">
                    <a16:creationId xmlns:a16="http://schemas.microsoft.com/office/drawing/2014/main" id="{6909527B-FCF5-4DFE-B251-F3E3806A3015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991609497"/>
                  </p:ext>
                </p:extLst>
              </p:nvPr>
            </p:nvGraphicFramePr>
            <p:xfrm>
              <a:off x="7010402" y="901827"/>
              <a:ext cx="4572000" cy="5066919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3325091">
                      <a:extLst>
                        <a:ext uri="{9D8B030D-6E8A-4147-A177-3AD203B41FA5}">
                          <a16:colId xmlns:a16="http://schemas.microsoft.com/office/drawing/2014/main" val="124853009"/>
                        </a:ext>
                      </a:extLst>
                    </a:gridCol>
                    <a:gridCol w="831273">
                      <a:extLst>
                        <a:ext uri="{9D8B030D-6E8A-4147-A177-3AD203B41FA5}">
                          <a16:colId xmlns:a16="http://schemas.microsoft.com/office/drawing/2014/main" val="3062497647"/>
                        </a:ext>
                      </a:extLst>
                    </a:gridCol>
                    <a:gridCol w="415636">
                      <a:extLst>
                        <a:ext uri="{9D8B030D-6E8A-4147-A177-3AD203B41FA5}">
                          <a16:colId xmlns:a16="http://schemas.microsoft.com/office/drawing/2014/main" val="143513677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Flow constraints: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134153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eqArr>
                                      <m:eqArr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𝑊</m:t>
                                        </m:r>
                                      </m:e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≠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eqArr>
                                  </m:sub>
                                  <m:sup/>
                                  <m:e>
                                    <m:nary>
                                      <m:naryPr>
                                        <m:chr m:val="∑"/>
                                        <m:limLoc m:val="undOvr"/>
                                        <m:supHide m:val="on"/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sty m:val="p"/>
                                            <m:brk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s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sub>
                                      <m:sup/>
                                      <m:e>
                                        <m:sSub>
                                          <m:sSubPr>
                                            <m:ctrlPr>
                                              <a:rPr lang="en-US" sz="1600" i="1" smtClean="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60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160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sz="1600" b="0" i="0" smtClean="0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  <m:t>s</m:t>
                                            </m:r>
                                          </m:sub>
                                        </m:sSub>
                                      </m:e>
                                    </m:nary>
                                  </m:e>
                                </m:nary>
                                <m:r>
                                  <a:rPr lang="en-US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16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(5)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213800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eqArr>
                                      <m:eqArr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𝑉</m:t>
                                        </m:r>
                                      </m:e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≠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e>
                                    </m:eqAr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nary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nary>
                                  <m:naryPr>
                                    <m:chr m:val="∑"/>
                                    <m:limLoc m:val="undOvr"/>
                                    <m:supHide m:val="on"/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eqArr>
                                      <m:eqArr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𝑉</m:t>
                                        </m:r>
                                      </m:e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≠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</m:e>
                                    </m:eqAr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k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nary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 b="0" i="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</m:oMathPara>
                          </a14:m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(6)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41377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Load and subtour elimination constraints: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2304648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600" b="0" i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ss</m:t>
                                    </m:r>
                                  </m:sub>
                                </m:sSub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600" i="1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</m:oMathPara>
                          </a14:m>
                          <a:endParaRPr lang="en-US" sz="1600" i="1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(7)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128425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s</m:t>
                                        </m:r>
                                      </m:sub>
                                    </m:s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</m:sub>
                                    </m:s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≤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  <m:d>
                                  <m:d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i="1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1600" i="1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sz="1600" i="1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b="0" i="1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oMath>
                            </m:oMathPara>
                          </a14:m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(8)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328892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sz="160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</m:sub>
                                    </m:s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1600" b="0" i="1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≥−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  <m:d>
                                  <m:d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𝑖𝑗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s</m:t>
                                        </m:r>
                                      </m:sub>
                                    </m:sSub>
                                  </m:e>
                                </m:d>
                              </m:oMath>
                            </m:oMathPara>
                          </a14:m>
                          <a:endParaRPr lang="en-US" sz="1600">
                            <a:effectLst/>
                            <a:latin typeface="Times New Roman" panose="020206030504050203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US" sz="160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 b="0" i="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W</m:t>
                                </m:r>
                              </m:oMath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 b="0" i="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 b="0" i="0" kern="120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oMath>
                              <m:oMath xmlns:m="http://schemas.openxmlformats.org/officeDocument/2006/math"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r>
                                  <a:rPr lang="en-US" sz="1600" kern="1200">
                                    <a:effectLst/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oMath>
                            </m:oMathPara>
                          </a14:m>
                          <a:endParaRPr lang="en-US" sz="1600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(9)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5862208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Content Placeholder 11">
                <a:extLst>
                  <a:ext uri="{FF2B5EF4-FFF2-40B4-BE49-F238E27FC236}">
                    <a16:creationId xmlns:a16="http://schemas.microsoft.com/office/drawing/2014/main" id="{6909527B-FCF5-4DFE-B251-F3E3806A3015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991609497"/>
                  </p:ext>
                </p:extLst>
              </p:nvPr>
            </p:nvGraphicFramePr>
            <p:xfrm>
              <a:off x="7010402" y="901827"/>
              <a:ext cx="4572000" cy="5066919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3325091">
                      <a:extLst>
                        <a:ext uri="{9D8B030D-6E8A-4147-A177-3AD203B41FA5}">
                          <a16:colId xmlns:a16="http://schemas.microsoft.com/office/drawing/2014/main" val="124853009"/>
                        </a:ext>
                      </a:extLst>
                    </a:gridCol>
                    <a:gridCol w="831273">
                      <a:extLst>
                        <a:ext uri="{9D8B030D-6E8A-4147-A177-3AD203B41FA5}">
                          <a16:colId xmlns:a16="http://schemas.microsoft.com/office/drawing/2014/main" val="3062497647"/>
                        </a:ext>
                      </a:extLst>
                    </a:gridCol>
                    <a:gridCol w="415636">
                      <a:extLst>
                        <a:ext uri="{9D8B030D-6E8A-4147-A177-3AD203B41FA5}">
                          <a16:colId xmlns:a16="http://schemas.microsoft.com/office/drawing/2014/main" val="143513677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Flow constraints: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1341537"/>
                      </a:ext>
                    </a:extLst>
                  </a:tr>
                  <a:tr h="9218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40132" r="-37363" b="-4118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40132" r="-48905" b="-4118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(5)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21380012"/>
                      </a:ext>
                    </a:extLst>
                  </a:tr>
                  <a:tr h="89890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144898" r="-37363" b="-3258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144898" r="-48905" b="-3258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(6)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413777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600"/>
                            </a:spcBef>
                            <a:spcAft>
                              <a:spcPts val="600"/>
                            </a:spcAft>
                          </a:pPr>
                          <a:r>
                            <a:rPr lang="en-US" sz="1200">
                              <a:solidFill>
                                <a:srgbClr val="003366"/>
                              </a:solidFill>
                              <a:effectLst/>
                              <a:latin typeface="+mj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Load and subtour elimination constraints:</a:t>
                          </a:r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200">
                            <a:latin typeface="+mj-lt"/>
                          </a:endParaRP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52304648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690164" r="-37363" b="-5852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690164" r="-48905" b="-5852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(7)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1284253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273864" r="-37363" b="-1028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273864" r="-48905" b="-1028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/>
                            <a:t>(8)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32889254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33793" marR="33793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t="-376000" r="-37363" b="-3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98540" t="-376000" r="-48905" b="-3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(9)</a:t>
                          </a:r>
                        </a:p>
                      </a:txBody>
                      <a:tcPr marL="45057" marR="45057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5862208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F0ACEF00-23CD-48B6-BC79-12E8A74CB43B}"/>
              </a:ext>
            </a:extLst>
          </p:cNvPr>
          <p:cNvSpPr/>
          <p:nvPr/>
        </p:nvSpPr>
        <p:spPr>
          <a:xfrm>
            <a:off x="292100" y="1964266"/>
            <a:ext cx="5207000" cy="973667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1D3E10-42F0-4B16-A9E1-E7CEFAE0F18D}"/>
              </a:ext>
            </a:extLst>
          </p:cNvPr>
          <p:cNvSpPr/>
          <p:nvPr/>
        </p:nvSpPr>
        <p:spPr>
          <a:xfrm>
            <a:off x="292100" y="3285614"/>
            <a:ext cx="5207000" cy="973667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0ACE43-22CC-47E7-87EC-249489A69F22}"/>
              </a:ext>
            </a:extLst>
          </p:cNvPr>
          <p:cNvSpPr/>
          <p:nvPr/>
        </p:nvSpPr>
        <p:spPr>
          <a:xfrm>
            <a:off x="292100" y="4511732"/>
            <a:ext cx="5207000" cy="973667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D6FD31-E317-450E-9A12-E95DD4905D82}"/>
              </a:ext>
            </a:extLst>
          </p:cNvPr>
          <p:cNvSpPr/>
          <p:nvPr/>
        </p:nvSpPr>
        <p:spPr>
          <a:xfrm>
            <a:off x="6692900" y="1218198"/>
            <a:ext cx="5207000" cy="1838269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60CFA9-DEF7-4BE5-9D9D-5D6CA4328168}"/>
              </a:ext>
            </a:extLst>
          </p:cNvPr>
          <p:cNvSpPr/>
          <p:nvPr/>
        </p:nvSpPr>
        <p:spPr>
          <a:xfrm>
            <a:off x="6692900" y="3395676"/>
            <a:ext cx="5207000" cy="2700324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6E7B81-287C-4E6B-BFFD-44EDA4C46A9B}"/>
              </a:ext>
            </a:extLst>
          </p:cNvPr>
          <p:cNvSpPr/>
          <p:nvPr/>
        </p:nvSpPr>
        <p:spPr>
          <a:xfrm>
            <a:off x="292100" y="1201807"/>
            <a:ext cx="5207000" cy="414778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979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C774FD9-A8BB-41FA-8E77-EF2AA5414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4B0D89-B9CA-4ECF-BFD5-73E0A1389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was done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47DCA87-CFB8-4768-A7A2-EBD2D866BF9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Demonstration of data available and its use to allocate and route UAVs</a:t>
            </a:r>
          </a:p>
          <a:p>
            <a:r>
              <a:rPr lang="en-US"/>
              <a:t>Proposed a multi-depot VRP with an objective function that minimized the time it took to search the entire area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9C3451-095E-4DA7-B65A-022F06C4E0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What are the Limits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9C2E1CD-5244-4C2A-93DF-B3B9CE737D7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Do not need entire area</a:t>
            </a:r>
          </a:p>
          <a:p>
            <a:r>
              <a:rPr lang="en-US"/>
              <a:t>Identify </a:t>
            </a:r>
            <a:r>
              <a:rPr lang="en-US" dirty="0"/>
              <a:t>where damage is quickly as possible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096FF-8575-4791-A7A1-E9300346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56DC0-AA88-40A9-8B44-6E0164841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7B8F4FA5-D3A1-4755-9973-F34C078FC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508" y="3513187"/>
            <a:ext cx="4184653" cy="276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182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8C85C9B-6033-40AF-A0C5-18133F418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Relevant literature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5BBC3BE-D124-42D5-92A6-2F2C623EA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Reviewing literature with the following attributes:</a:t>
            </a:r>
          </a:p>
          <a:p>
            <a:pPr lvl="1"/>
            <a:r>
              <a:rPr lang="en-US" dirty="0"/>
              <a:t>Wilderness or Urban SAR or Combat Environments</a:t>
            </a:r>
          </a:p>
          <a:p>
            <a:pPr lvl="1"/>
            <a:r>
              <a:rPr lang="en-US" dirty="0"/>
              <a:t>Autonomous or semi-autonomous flying vehicles, with preference to fixed wing aircraft</a:t>
            </a:r>
          </a:p>
          <a:p>
            <a:pPr lvl="1"/>
            <a:r>
              <a:rPr lang="en-US" dirty="0"/>
              <a:t>No preference to disaster type </a:t>
            </a:r>
          </a:p>
          <a:p>
            <a:r>
              <a:rPr lang="en-US" dirty="0"/>
              <a:t>Common tools are decision policies (Combat/Military) and pre-planned routes (SAR)</a:t>
            </a:r>
          </a:p>
          <a:p>
            <a:r>
              <a:rPr lang="en-US" dirty="0"/>
              <a:t>Most applicable article from the literature is using a fleet UAVs in a combat environment</a:t>
            </a:r>
          </a:p>
          <a:p>
            <a:pPr lvl="1"/>
            <a:r>
              <a:rPr lang="en-US" dirty="0"/>
              <a:t>Radio silence, uses a region sharing strategy, pre-planned route, and a decision policy to react to information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660E806-5FC0-4D68-841B-E5E7DD063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31BEBC9-46E3-465C-BE88-B4D6C8DB8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8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03F388-3A22-4E0C-B67E-6D7C747C86D8}"/>
              </a:ext>
            </a:extLst>
          </p:cNvPr>
          <p:cNvSpPr txBox="1"/>
          <p:nvPr/>
        </p:nvSpPr>
        <p:spPr>
          <a:xfrm>
            <a:off x="4686300" y="5876881"/>
            <a:ext cx="73914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Xia, Y., </a:t>
            </a:r>
            <a:r>
              <a:rPr lang="en-US" sz="1100" err="1"/>
              <a:t>Batta</a:t>
            </a:r>
            <a:r>
              <a:rPr lang="en-US" sz="1100"/>
              <a:t>, R., &amp; </a:t>
            </a:r>
            <a:r>
              <a:rPr lang="en-US" sz="1100" err="1"/>
              <a:t>Nagi</a:t>
            </a:r>
            <a:r>
              <a:rPr lang="en-US" sz="1100"/>
              <a:t>, R. (2017). Controlling a Fleet of Unmanned Aerial Vehicles to Collect Uncertain Information in a Threat Environment. </a:t>
            </a:r>
            <a:r>
              <a:rPr lang="en-US" sz="1100" i="1"/>
              <a:t>Operations Research</a:t>
            </a:r>
            <a:r>
              <a:rPr lang="en-US" sz="1100"/>
              <a:t>, </a:t>
            </a:r>
            <a:r>
              <a:rPr lang="en-US" sz="1100" i="1"/>
              <a:t>65</a:t>
            </a:r>
            <a:r>
              <a:rPr lang="en-US" sz="1100"/>
              <a:t>(3), 674–692. </a:t>
            </a:r>
            <a:r>
              <a:rPr lang="en-US" sz="1100">
                <a:hlinkClick r:id="rId2"/>
              </a:rPr>
              <a:t>https://doi.org/10.1287/opre.2017.1590</a:t>
            </a:r>
            <a:endParaRPr lang="en-US" sz="1100"/>
          </a:p>
          <a:p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1656937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0DEE1-A4F4-4437-909E-E059CA4B4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New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307CD-39AD-4A90-8F12-8A6E5A288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initial route as before</a:t>
            </a:r>
          </a:p>
          <a:p>
            <a:r>
              <a:rPr lang="en-US" b="1" dirty="0"/>
              <a:t>Conjecture: The best indicator of damage is damage</a:t>
            </a:r>
          </a:p>
          <a:p>
            <a:r>
              <a:rPr lang="en-US" dirty="0"/>
              <a:t>As drones search the area, operators can begin to uncover and identify damage</a:t>
            </a:r>
          </a:p>
          <a:p>
            <a:r>
              <a:rPr lang="en-US" dirty="0"/>
              <a:t>Rescuers can be </a:t>
            </a:r>
            <a:br>
              <a:rPr lang="en-US" dirty="0"/>
            </a:br>
            <a:r>
              <a:rPr lang="en-US" dirty="0"/>
              <a:t>dispatched when damage </a:t>
            </a:r>
            <a:br>
              <a:rPr lang="en-US" dirty="0"/>
            </a:br>
            <a:r>
              <a:rPr lang="en-US"/>
              <a:t>is identified</a:t>
            </a:r>
            <a:endParaRPr lang="en-US" dirty="0"/>
          </a:p>
          <a:p>
            <a:r>
              <a:rPr lang="en-US" dirty="0"/>
              <a:t>If damage is identified in a</a:t>
            </a:r>
            <a:br>
              <a:rPr lang="en-US" dirty="0"/>
            </a:br>
            <a:r>
              <a:rPr lang="en-US" dirty="0"/>
              <a:t>given area, it increases </a:t>
            </a:r>
            <a:br>
              <a:rPr lang="en-US" dirty="0"/>
            </a:br>
            <a:r>
              <a:rPr lang="en-US" dirty="0"/>
              <a:t>the likelihood an adjacent </a:t>
            </a:r>
            <a:br>
              <a:rPr lang="en-US" dirty="0"/>
            </a:br>
            <a:r>
              <a:rPr lang="en-US" dirty="0"/>
              <a:t>area(s) will have damage. 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94C30-8A18-476E-B61E-D5CE3227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Dynamically Routing UAVs in the Aftermath of a Severe Tornado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323D13-4201-4E98-9D64-973CE3433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10BAB-C93E-47CE-B22F-02A6EC147E2B}" type="slidenum">
              <a:rPr lang="en-US" smtClean="0"/>
              <a:t>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E70D6B3-6AEA-4653-9FAE-2C0F68235AFD}"/>
              </a:ext>
            </a:extLst>
          </p:cNvPr>
          <p:cNvGrpSpPr/>
          <p:nvPr/>
        </p:nvGrpSpPr>
        <p:grpSpPr>
          <a:xfrm>
            <a:off x="5356776" y="2803691"/>
            <a:ext cx="5963361" cy="3548201"/>
            <a:chOff x="6634065" y="3755919"/>
            <a:chExt cx="4447592" cy="2646318"/>
          </a:xfrm>
        </p:grpSpPr>
        <p:pic>
          <p:nvPicPr>
            <p:cNvPr id="1026" name="Picture 2" descr="A satellite photo of Granbury, Texas before and after a 200 mph-tornado ripped through the area Wednesday night.&#10;CBS NEWS/GOOGLE MAPS&#10;">
              <a:extLst>
                <a:ext uri="{FF2B5EF4-FFF2-40B4-BE49-F238E27FC236}">
                  <a16:creationId xmlns:a16="http://schemas.microsoft.com/office/drawing/2014/main" id="{879EBB9E-6BEB-413C-B2AB-CC163FE39BB0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34065" y="3755919"/>
              <a:ext cx="4447592" cy="25107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0B94752-085D-473F-81DF-A3B88C2F4B8F}"/>
                </a:ext>
              </a:extLst>
            </p:cNvPr>
            <p:cNvSpPr/>
            <p:nvPr/>
          </p:nvSpPr>
          <p:spPr>
            <a:xfrm>
              <a:off x="6634065" y="6087131"/>
              <a:ext cx="4447592" cy="31510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700" b="1" dirty="0"/>
                <a:t>A satellite photo of Granbury, Texas before and after a 200 mph-tornado ripped through the area Wednesday night. </a:t>
              </a:r>
              <a:r>
                <a:rPr lang="en-US" sz="700" b="1" cap="all" dirty="0"/>
                <a:t>CBS NEWS/GOOGLE MAPS</a:t>
              </a:r>
              <a:endParaRPr lang="en-US" sz="7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940477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Office Theme">
  <a:themeElements>
    <a:clrScheme name="SNC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366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N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nc_master_wide.potx" id="{B9FEC432-D9C0-4E70-AF2E-E880358B31F3}" vid="{F078C16D-70F3-428F-9FC3-CE3A1197ECD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snc_master_wide_stg_v1</Template>
  <TotalTime>1011</TotalTime>
  <Words>944</Words>
  <Application>Microsoft Office PowerPoint</Application>
  <PresentationFormat>Widescreen</PresentationFormat>
  <Paragraphs>153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 Math</vt:lpstr>
      <vt:lpstr>Times New Roman</vt:lpstr>
      <vt:lpstr>Office Theme</vt:lpstr>
      <vt:lpstr>Dynamically Routing UAVs in the Aftermath of a Severe Tornado</vt:lpstr>
      <vt:lpstr>Presentation Outline</vt:lpstr>
      <vt:lpstr>Past Work and Context</vt:lpstr>
      <vt:lpstr>Past Work and Context : Data Generation</vt:lpstr>
      <vt:lpstr>DCVRP: Problem Formulation and Constraints (1/2)</vt:lpstr>
      <vt:lpstr>DCVRP: Past Problem Formulation and Constraints (2/2)</vt:lpstr>
      <vt:lpstr>Limitations</vt:lpstr>
      <vt:lpstr>Relevant literature</vt:lpstr>
      <vt:lpstr>The New Plan</vt:lpstr>
      <vt:lpstr>A Naive Policy</vt:lpstr>
      <vt:lpstr>Testing a Naive Policy </vt:lpstr>
      <vt:lpstr>Testing a Naive Policy </vt:lpstr>
      <vt:lpstr>Conclusion and Next Steps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Grogan</dc:creator>
  <cp:lastModifiedBy>Sean Grogan</cp:lastModifiedBy>
  <cp:revision>1</cp:revision>
  <dcterms:created xsi:type="dcterms:W3CDTF">2019-05-06T14:57:44Z</dcterms:created>
  <dcterms:modified xsi:type="dcterms:W3CDTF">2019-05-14T11:22:08Z</dcterms:modified>
</cp:coreProperties>
</file>